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1" r:id="rId1"/>
  </p:sldMasterIdLst>
  <p:sldIdLst>
    <p:sldId id="256" r:id="rId2"/>
    <p:sldId id="258" r:id="rId3"/>
    <p:sldId id="257" r:id="rId4"/>
    <p:sldId id="268" r:id="rId5"/>
    <p:sldId id="259" r:id="rId6"/>
    <p:sldId id="265" r:id="rId7"/>
    <p:sldId id="260" r:id="rId8"/>
    <p:sldId id="261" r:id="rId9"/>
    <p:sldId id="266" r:id="rId10"/>
    <p:sldId id="267"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EE2F4"/>
    <a:srgbClr val="5F66B0"/>
    <a:srgbClr val="D14A9E"/>
    <a:srgbClr val="5E67AF"/>
    <a:srgbClr val="B2E0E3"/>
    <a:srgbClr val="67C8C6"/>
    <a:srgbClr val="F8C4D3"/>
    <a:srgbClr val="CD4D9C"/>
    <a:srgbClr val="EA9A21"/>
    <a:srgbClr val="FAE2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1" d="100"/>
          <a:sy n="51" d="100"/>
        </p:scale>
        <p:origin x="1256"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365760" y="5218032"/>
            <a:ext cx="11460480" cy="786384"/>
          </a:xfrm>
        </p:spPr>
        <p:txBody>
          <a:bodyPr vert="horz" lIns="91440" tIns="45720" rIns="91440" bIns="45720" rtlCol="0" anchor="b">
            <a:normAutofit/>
          </a:bodyPr>
          <a:lstStyle>
            <a:lvl1pPr>
              <a:defRPr lang="en-US" sz="40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365760" y="5972629"/>
            <a:ext cx="11460480" cy="480373"/>
          </a:xfrm>
        </p:spPr>
        <p:txBody>
          <a:bodyPr vert="horz" lIns="91440" tIns="45720" rIns="91440" bIns="45720" rtlCol="0">
            <a:normAutofit/>
          </a:bodyPr>
          <a:lstStyle>
            <a:lvl1pPr marL="0" indent="0">
              <a:buNone/>
              <a:defRPr lang="en-US" dirty="0"/>
            </a:lvl1pPr>
          </a:lstStyle>
          <a:p>
            <a:pPr lvl="0"/>
            <a:r>
              <a:rPr lang="en-US" dirty="0"/>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0" y="0"/>
            <a:ext cx="12191999" cy="4986425"/>
          </a:xfrm>
          <a:blipFill dpi="0" rotWithShape="1">
            <a:blip r:embed="rId2">
              <a:alphaModFix amt="60000"/>
            </a:blip>
            <a:srcRect/>
            <a:stretch>
              <a:fillRect/>
            </a:stretch>
          </a:blipFill>
        </p:spPr>
        <p:txBody>
          <a:bodyPr/>
          <a:lstStyle>
            <a:lvl1pPr marL="0" indent="0">
              <a:buNone/>
              <a:defRPr/>
            </a:lvl1pPr>
          </a:lstStyle>
          <a:p>
            <a:r>
              <a:rPr lang="en-US" dirty="0"/>
              <a:t>.</a:t>
            </a:r>
          </a:p>
        </p:txBody>
      </p:sp>
      <p:sp>
        <p:nvSpPr>
          <p:cNvPr id="7" name="Date Placeholder 6">
            <a:extLst>
              <a:ext uri="{FF2B5EF4-FFF2-40B4-BE49-F238E27FC236}">
                <a16:creationId xmlns:a16="http://schemas.microsoft.com/office/drawing/2014/main" id="{1AA6C9C7-A264-237A-7F3C-46E6A7A9646D}"/>
              </a:ext>
            </a:extLst>
          </p:cNvPr>
          <p:cNvSpPr>
            <a:spLocks noGrp="1"/>
          </p:cNvSpPr>
          <p:nvPr>
            <p:ph type="dt" sz="half" idx="14"/>
          </p:nvPr>
        </p:nvSpPr>
        <p:spPr/>
        <p:txBody>
          <a:bodyPr/>
          <a:lstStyle/>
          <a:p>
            <a:fld id="{567B50E4-2343-4B20-80BE-1605C97DFB16}" type="datetime1">
              <a:rPr lang="en-US" smtClean="0"/>
              <a:t>3/2/2026</a:t>
            </a:fld>
            <a:endParaRPr lang="en-US"/>
          </a:p>
        </p:txBody>
      </p:sp>
      <p:sp>
        <p:nvSpPr>
          <p:cNvPr id="8" name="Footer Placeholder 7">
            <a:extLst>
              <a:ext uri="{FF2B5EF4-FFF2-40B4-BE49-F238E27FC236}">
                <a16:creationId xmlns:a16="http://schemas.microsoft.com/office/drawing/2014/main" id="{1B5B8C48-05E9-5280-3F6A-22F8BCBB477E}"/>
              </a:ext>
            </a:extLst>
          </p:cNvPr>
          <p:cNvSpPr>
            <a:spLocks noGrp="1"/>
          </p:cNvSpPr>
          <p:nvPr>
            <p:ph type="ftr" sz="quarter" idx="15"/>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47BC820F-C031-6832-5CA0-B972903E0D5F}"/>
              </a:ext>
            </a:extLst>
          </p:cNvPr>
          <p:cNvSpPr>
            <a:spLocks noGrp="1"/>
          </p:cNvSpPr>
          <p:nvPr>
            <p:ph type="sldNum" sz="quarter" idx="16"/>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6809933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C02DE44A-7CD8-4860-9BDC-2BE4C911F6D0}" type="datetime1">
              <a:rPr lang="en-US" smtClean="0"/>
              <a:t>3/2/2026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869238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168896" y="1129554"/>
            <a:ext cx="4361688" cy="3475236"/>
          </a:xfrm>
        </p:spPr>
        <p:txBody>
          <a:bodyPr vert="horz" lIns="91440" tIns="45720" rIns="91440" bIns="45720" rtlCol="0" anchor="b">
            <a:normAutofit/>
          </a:bodyPr>
          <a:lstStyle>
            <a:lvl1pPr>
              <a:defRPr lang="en-US" sz="54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168897" y="4731335"/>
            <a:ext cx="4206240" cy="1184585"/>
          </a:xfrm>
        </p:spPr>
        <p:txBody>
          <a:bodyPr vert="horz" lIns="91440" tIns="45720" rIns="91440" bIns="45720" rtlCol="0">
            <a:normAutofit/>
          </a:bodyPr>
          <a:lstStyle>
            <a:lvl1pPr marL="0" indent="0">
              <a:buNone/>
              <a:defRPr lang="en-US" sz="2000" dirty="0"/>
            </a:lvl1pPr>
          </a:lstStyle>
          <a:p>
            <a:pPr lvl="0"/>
            <a:r>
              <a:rPr lang="en-US" dirty="0"/>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0" y="0"/>
            <a:ext cx="6584950" cy="6858000"/>
          </a:xfrm>
          <a:blipFill dpi="0" rotWithShape="1">
            <a:blip r:embed="rId2">
              <a:alphaModFix amt="60000"/>
            </a:blip>
            <a:srcRect/>
            <a:stretch>
              <a:fillRect/>
            </a:stretch>
          </a:blipFill>
        </p:spPr>
        <p:txBody>
          <a:bodyPr/>
          <a:lstStyle>
            <a:lvl1pPr marL="0" indent="0">
              <a:buNone/>
              <a:defRPr/>
            </a:lvl1pPr>
          </a:lstStyle>
          <a:p>
            <a:r>
              <a:rPr lang="en-US" dirty="0"/>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7168895" y="6453002"/>
            <a:ext cx="1707625" cy="365125"/>
          </a:xfrm>
        </p:spPr>
        <p:txBody>
          <a:bodyPr/>
          <a:lstStyle>
            <a:lvl1pPr>
              <a:defRPr>
                <a:solidFill>
                  <a:schemeClr val="tx1"/>
                </a:solidFill>
                <a:effectLst/>
              </a:defRPr>
            </a:lvl1pPr>
          </a:lstStyle>
          <a:p>
            <a:fld id="{E38EAEAF-D16E-446F-97F9-D23FB245CB45}" type="datetime1">
              <a:rPr lang="en-US" smtClean="0"/>
              <a:t>3/2/2026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3344257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365760" y="411480"/>
            <a:ext cx="4654296" cy="3739896"/>
          </a:xfrm>
        </p:spPr>
        <p:txBody>
          <a:bodyPr vert="horz" lIns="91440" tIns="45720" rIns="91440" bIns="45720" rtlCol="0" anchor="t">
            <a:normAutofit/>
          </a:bodyPr>
          <a:lstStyle>
            <a:lvl1pPr>
              <a:defRPr lang="en-US" sz="52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365760" y="4873752"/>
            <a:ext cx="4206240" cy="1380744"/>
          </a:xfrm>
        </p:spPr>
        <p:txBody>
          <a:bodyPr vert="horz" lIns="91440" tIns="45720" rIns="91440" bIns="45720" rtlCol="0" anchor="b">
            <a:normAutofit/>
          </a:bodyPr>
          <a:lstStyle>
            <a:lvl1pPr marL="0" indent="0">
              <a:buNone/>
              <a:defRPr lang="en-US" dirty="0"/>
            </a:lvl1pPr>
          </a:lstStyle>
          <a:p>
            <a:pPr lvl="0"/>
            <a:r>
              <a:rPr lang="en-US" dirty="0"/>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5596128" y="0"/>
            <a:ext cx="6595872" cy="6858000"/>
          </a:xfrm>
          <a:blipFill dpi="0" rotWithShape="1">
            <a:blip r:embed="rId2">
              <a:alphaModFix amt="60000"/>
            </a:blip>
            <a:srcRect/>
            <a:stretch>
              <a:fillRect/>
            </a:stretch>
          </a:blipFill>
        </p:spPr>
        <p:txBody>
          <a:bodyPr/>
          <a:lstStyle>
            <a:lvl1pPr marL="0" indent="0">
              <a:buNone/>
              <a:defRPr/>
            </a:lvl1pPr>
          </a:lstStyle>
          <a:p>
            <a:r>
              <a:rPr lang="en-US" dirty="0"/>
              <a:t>.</a:t>
            </a:r>
          </a:p>
        </p:txBody>
      </p:sp>
      <p:sp>
        <p:nvSpPr>
          <p:cNvPr id="7" name="Date Placeholder 6">
            <a:extLst>
              <a:ext uri="{FF2B5EF4-FFF2-40B4-BE49-F238E27FC236}">
                <a16:creationId xmlns:a16="http://schemas.microsoft.com/office/drawing/2014/main" id="{F991F941-2D53-CC10-7947-62237A245FE0}"/>
              </a:ext>
            </a:extLst>
          </p:cNvPr>
          <p:cNvSpPr>
            <a:spLocks noGrp="1"/>
          </p:cNvSpPr>
          <p:nvPr>
            <p:ph type="dt" sz="half" idx="14"/>
          </p:nvPr>
        </p:nvSpPr>
        <p:spPr>
          <a:xfrm>
            <a:off x="137160" y="6453002"/>
            <a:ext cx="1951777" cy="365125"/>
          </a:xfrm>
        </p:spPr>
        <p:txBody>
          <a:bodyPr/>
          <a:lstStyle/>
          <a:p>
            <a:fld id="{782E7A21-5BA8-4C4C-9705-3A1EA342AD8A}" type="datetime1">
              <a:rPr lang="en-US" smtClean="0"/>
              <a:t>3/2/2026</a:t>
            </a:fld>
            <a:endParaRPr lang="en-US"/>
          </a:p>
        </p:txBody>
      </p:sp>
      <p:sp>
        <p:nvSpPr>
          <p:cNvPr id="8" name="Footer Placeholder 7">
            <a:extLst>
              <a:ext uri="{FF2B5EF4-FFF2-40B4-BE49-F238E27FC236}">
                <a16:creationId xmlns:a16="http://schemas.microsoft.com/office/drawing/2014/main" id="{9A6E6A4C-6C55-068A-43AA-78DB4D1D643B}"/>
              </a:ext>
            </a:extLst>
          </p:cNvPr>
          <p:cNvSpPr>
            <a:spLocks noGrp="1"/>
          </p:cNvSpPr>
          <p:nvPr>
            <p:ph type="ftr" sz="quarter" idx="15"/>
          </p:nvPr>
        </p:nvSpPr>
        <p:spPr>
          <a:xfrm>
            <a:off x="2088937" y="6453002"/>
            <a:ext cx="2805405" cy="365125"/>
          </a:xfrm>
        </p:spPr>
        <p:txBody>
          <a:bodyPr/>
          <a:lstStyle/>
          <a:p>
            <a:r>
              <a:rPr lang="en-US"/>
              <a:t>Sample Footer Text</a:t>
            </a:r>
          </a:p>
        </p:txBody>
      </p:sp>
      <p:sp>
        <p:nvSpPr>
          <p:cNvPr id="9" name="Slide Number Placeholder 8">
            <a:extLst>
              <a:ext uri="{FF2B5EF4-FFF2-40B4-BE49-F238E27FC236}">
                <a16:creationId xmlns:a16="http://schemas.microsoft.com/office/drawing/2014/main" id="{C1A2CCFF-14A7-08A8-4465-732CD8928728}"/>
              </a:ext>
            </a:extLst>
          </p:cNvPr>
          <p:cNvSpPr>
            <a:spLocks noGrp="1"/>
          </p:cNvSpPr>
          <p:nvPr>
            <p:ph type="sldNum" sz="quarter" idx="16"/>
          </p:nvPr>
        </p:nvSpPr>
        <p:spPr>
          <a:xfrm>
            <a:off x="4844578" y="6453002"/>
            <a:ext cx="429207" cy="365125"/>
          </a:xfrm>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751573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21208" y="548642"/>
            <a:ext cx="7478991" cy="3635797"/>
          </a:xfrm>
        </p:spPr>
        <p:txBody>
          <a:bodyPr vert="horz" lIns="91440" tIns="45720" rIns="91440" bIns="45720" rtlCol="0" anchor="t">
            <a:normAutofit/>
          </a:bodyPr>
          <a:lstStyle>
            <a:lvl1pPr>
              <a:defRPr lang="en-US" sz="70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521208" y="4473553"/>
            <a:ext cx="6655522" cy="1545336"/>
          </a:xfrm>
        </p:spPr>
        <p:txBody>
          <a:bodyPr vert="horz" lIns="91440" tIns="45720" rIns="91440" bIns="45720" rtlCol="0" anchor="b">
            <a:normAutofit/>
          </a:bodyPr>
          <a:lstStyle>
            <a:lvl1pPr marL="0" indent="0">
              <a:buNone/>
              <a:defRPr lang="en-US" sz="2200" dirty="0"/>
            </a:lvl1pPr>
          </a:lstStyle>
          <a:p>
            <a:pPr lvl="0"/>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1CBE73BE-5F1F-40EF-8F67-E3F24D65884D}" type="datetime1">
              <a:rPr lang="en-US" smtClean="0"/>
              <a:t>3/2/2026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042240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8008" y="854239"/>
            <a:ext cx="7876287" cy="3592629"/>
          </a:xfrm>
        </p:spPr>
        <p:txBody>
          <a:bodyPr vert="horz" lIns="91440" tIns="45720" rIns="91440" bIns="45720" rtlCol="0" anchor="b">
            <a:normAutofit/>
          </a:bodyPr>
          <a:lstStyle>
            <a:lvl1pPr>
              <a:defRPr lang="en-US" sz="72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58368" y="4617138"/>
            <a:ext cx="7375466" cy="1014984"/>
          </a:xfrm>
        </p:spPr>
        <p:txBody>
          <a:bodyPr vert="horz" lIns="91440" tIns="45720" rIns="91440" bIns="45720" rtlCol="0">
            <a:normAutofit/>
          </a:bodyPr>
          <a:lstStyle>
            <a:lvl1pPr marL="0" indent="0">
              <a:buNone/>
              <a:defRPr lang="en-US" dirty="0"/>
            </a:lvl1pPr>
          </a:lstStyle>
          <a:p>
            <a:pPr lvl="0"/>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3C868EF1-668D-4AD0-8652-1F3B3622EDC2}" type="datetime1">
              <a:rPr lang="en-US" smtClean="0"/>
              <a:t>3/2/2026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619583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981200" y="1318302"/>
            <a:ext cx="8229600" cy="2621154"/>
          </a:xfrm>
        </p:spPr>
        <p:txBody>
          <a:bodyPr anchor="b">
            <a:normAutofit/>
          </a:bodyPr>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4039647"/>
            <a:ext cx="7588155" cy="1414091"/>
          </a:xfrm>
        </p:spPr>
        <p:txBody>
          <a:bodyPr>
            <a:normAutofit/>
          </a:bodyPr>
          <a:lstStyle>
            <a:lvl1pPr marL="0" indent="0" algn="ctr">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1E95609F-9B5B-4E29-8DB1-457A85E01A27}" type="datetime1">
              <a:rPr lang="en-US" smtClean="0"/>
              <a:t>3/2/2026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782209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ection Header">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74320" y="1801368"/>
            <a:ext cx="7772400" cy="4572000"/>
          </a:xfrm>
        </p:spPr>
        <p:txBody>
          <a:bodyPr vert="horz" lIns="91440" tIns="45720" rIns="91440" bIns="45720" rtlCol="0" anchor="b">
            <a:normAutofit/>
          </a:bodyPr>
          <a:lstStyle>
            <a:lvl1pPr>
              <a:defRPr lang="en-US" sz="7400" dirty="0"/>
            </a:lvl1pPr>
          </a:lstStyle>
          <a:p>
            <a:pPr lvl="0"/>
            <a:r>
              <a:rPr lang="en-US" dirty="0"/>
              <a:t>Click to edit Master 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16A0DE37-B9D6-425C-B79B-6C6DFFBD0DA2}" type="datetime1">
              <a:rPr lang="en-US" smtClean="0"/>
              <a:t>3/2/2026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173534263"/>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12647" y="664108"/>
            <a:ext cx="8467558" cy="1554480"/>
          </a:xfrm>
        </p:spPr>
        <p:txBody>
          <a:bodyPr anchor="b">
            <a:normAutofit/>
          </a:bodyPr>
          <a:lstStyle>
            <a:lvl1pPr>
              <a:defRPr sz="4400"/>
            </a:lvl1pPr>
          </a:lstStyle>
          <a:p>
            <a:r>
              <a:rPr lang="en-US" dirty="0"/>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12647" y="2333860"/>
            <a:ext cx="8467558" cy="3689909"/>
          </a:xfrm>
        </p:spPr>
        <p:txBody>
          <a:bodyPr>
            <a:normAutofit/>
          </a:bodyPr>
          <a:lstStyle>
            <a:lvl1pPr marL="457200" indent="-457200">
              <a:buFont typeface="+mj-lt"/>
              <a:buAutoNum type="arabicPeriod"/>
              <a:defRPr sz="2400"/>
            </a:lvl1pPr>
            <a:lvl2pPr marL="685800" indent="-457200">
              <a:buFont typeface="+mj-lt"/>
              <a:buAutoNum type="arabicPeriod"/>
              <a:defRPr sz="2000"/>
            </a:lvl2pPr>
            <a:lvl3pPr marL="800100" indent="-342900">
              <a:buFont typeface="+mj-lt"/>
              <a:buAutoNum type="arabicPeriod"/>
              <a:defRPr sz="1800"/>
            </a:lvl3pPr>
            <a:lvl4pPr marL="1028700" indent="-342900">
              <a:buFont typeface="+mj-lt"/>
              <a:buAutoNum type="arabicPeriod"/>
              <a:defRPr sz="1600"/>
            </a:lvl4pPr>
            <a:lvl5pPr marL="1257300" indent="-342900">
              <a:buFont typeface="+mj-lt"/>
              <a:buAutoNum type="arabicPeriod"/>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1045B0EE-4023-4E3C-8875-10AA631453CF}" type="datetime1">
              <a:rPr lang="en-US" smtClean="0"/>
              <a:t>3/2/2026</a:t>
            </a:fld>
            <a:endParaRPr lang="en-US"/>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357417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genda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858000" y="1161288"/>
            <a:ext cx="4663440" cy="1554480"/>
          </a:xfrm>
        </p:spPr>
        <p:txBody>
          <a:bodyPr anchor="b">
            <a:normAutofit/>
          </a:bodyPr>
          <a:lstStyle>
            <a:lvl1pPr>
              <a:defRPr sz="4000"/>
            </a:lvl1pPr>
          </a:lstStyle>
          <a:p>
            <a:r>
              <a:rPr lang="en-US" dirty="0"/>
              <a:t>Click to edit Master title style</a:t>
            </a:r>
          </a:p>
        </p:txBody>
      </p:sp>
      <p:sp>
        <p:nvSpPr>
          <p:cNvPr id="8" name="Picture Placeholder 7">
            <a:extLst>
              <a:ext uri="{FF2B5EF4-FFF2-40B4-BE49-F238E27FC236}">
                <a16:creationId xmlns:a16="http://schemas.microsoft.com/office/drawing/2014/main" id="{9AC20259-235D-F9C3-3788-C1457976F5AC}"/>
              </a:ext>
            </a:extLst>
          </p:cNvPr>
          <p:cNvSpPr>
            <a:spLocks noGrp="1"/>
          </p:cNvSpPr>
          <p:nvPr>
            <p:ph type="pic" sz="quarter" idx="14" hasCustomPrompt="1"/>
          </p:nvPr>
        </p:nvSpPr>
        <p:spPr>
          <a:xfrm>
            <a:off x="0" y="0"/>
            <a:ext cx="6099048" cy="6858000"/>
          </a:xfrm>
          <a:blipFill dpi="0" rotWithShape="1">
            <a:blip r:embed="rId2">
              <a:alphaModFix amt="60000"/>
            </a:blip>
            <a:srcRect/>
            <a:stretch>
              <a:fillRect/>
            </a:stretch>
          </a:blipFill>
        </p:spPr>
        <p:txBody>
          <a:bodyPr/>
          <a:lstStyle>
            <a:lvl1pPr marL="0" indent="0">
              <a:buNone/>
              <a:defRPr/>
            </a:lvl1pPr>
          </a:lstStyle>
          <a:p>
            <a:r>
              <a:rPr lang="en-US" dirty="0"/>
              <a:t>.</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858000" y="2825496"/>
            <a:ext cx="4663440" cy="3337560"/>
          </a:xfrm>
        </p:spPr>
        <p:txBody>
          <a:bodyPr>
            <a:normAutofit/>
          </a:bodyPr>
          <a:lstStyle>
            <a:lvl1pPr marL="457200" indent="-457200">
              <a:buFont typeface="+mj-lt"/>
              <a:buAutoNum type="arabicPeriod"/>
              <a:defRPr sz="2000"/>
            </a:lvl1pPr>
            <a:lvl2pPr marL="571500" indent="-342900">
              <a:buFont typeface="+mj-lt"/>
              <a:buAutoNum type="arabicPeriod"/>
              <a:defRPr sz="1800"/>
            </a:lvl2pPr>
            <a:lvl3pPr marL="800100" indent="-342900">
              <a:buFont typeface="+mj-lt"/>
              <a:buAutoNum type="arabicPeriod"/>
              <a:defRPr sz="1600"/>
            </a:lvl3pPr>
            <a:lvl4pPr marL="1028700" indent="-342900">
              <a:buFont typeface="+mj-lt"/>
              <a:buAutoNum type="arabicPeriod"/>
              <a:defRPr sz="1400"/>
            </a:lvl4pPr>
            <a:lvl5pPr>
              <a:buFont typeface="+mj-lt"/>
              <a:buAutoNum type="arabicPeriod"/>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6857999" y="6453002"/>
            <a:ext cx="1996689" cy="365125"/>
          </a:xfrm>
        </p:spPr>
        <p:txBody>
          <a:bodyPr/>
          <a:lstStyle/>
          <a:p>
            <a:fld id="{CE6CA204-B091-40ED-8158-331EE628B522}" type="datetime1">
              <a:rPr lang="en-US" smtClean="0"/>
              <a:t>3/2/2026</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8004522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28347" y="2385975"/>
            <a:ext cx="4325112" cy="2454796"/>
          </a:xfrm>
        </p:spPr>
        <p:txBody>
          <a:bodyPr>
            <a:normAutofit/>
          </a:bodyPr>
          <a:lstStyle>
            <a:lvl1pPr>
              <a:defRPr sz="4400"/>
            </a:lvl1pPr>
          </a:lstStyle>
          <a:p>
            <a:r>
              <a:rPr lang="en-US" dirty="0"/>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273800" y="2386584"/>
            <a:ext cx="4325112" cy="2459736"/>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23692F09-9D88-4105-92F6-7298804EAA90}" type="datetime1">
              <a:rPr lang="en-US" smtClean="0"/>
              <a:t>3/2/2026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6180704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28347" y="2258568"/>
            <a:ext cx="3813048" cy="3557016"/>
          </a:xfrm>
        </p:spPr>
        <p:txBody>
          <a:bodyPr>
            <a:normAutofit/>
          </a:bodyPr>
          <a:lstStyle>
            <a:lvl1pPr>
              <a:defRPr sz="3600"/>
            </a:lvl1pPr>
          </a:lstStyle>
          <a:p>
            <a:r>
              <a:rPr lang="en-US" dirty="0"/>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519738" y="2254250"/>
            <a:ext cx="4956175" cy="3556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33744F96-061D-4D71-97A2-2371A43FDE7C}" type="datetime1">
              <a:rPr lang="en-US" smtClean="0"/>
              <a:t>3/2/2026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2184986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8" y="1537853"/>
            <a:ext cx="4145582" cy="4638825"/>
          </a:xfrm>
        </p:spPr>
        <p:txBody>
          <a:bodyPr>
            <a:normAutofit/>
          </a:bodyPr>
          <a:lstStyle>
            <a:lvl1pPr>
              <a:defRPr sz="3600"/>
            </a:lvl1pPr>
          </a:lstStyle>
          <a:p>
            <a:r>
              <a:rPr lang="en-US" dirty="0"/>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519738" y="1538288"/>
            <a:ext cx="5681662" cy="48180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4C5FE133-02A7-439F-9131-2680F754099D}" type="datetime1">
              <a:rPr lang="en-US" smtClean="0"/>
              <a:t>3/2/2026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414635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7" y="877456"/>
            <a:ext cx="4142232" cy="4940661"/>
          </a:xfrm>
        </p:spPr>
        <p:txBody>
          <a:bodyPr>
            <a:normAutofit/>
          </a:bodyPr>
          <a:lstStyle>
            <a:lvl1pPr>
              <a:defRPr sz="3600"/>
            </a:lvl1pPr>
          </a:lstStyle>
          <a:p>
            <a:r>
              <a:rPr lang="en-US" dirty="0"/>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522913" y="877456"/>
            <a:ext cx="6159500" cy="539082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D91BF7DD-C7D0-4333-B18D-CCAF5427F9DD}" type="datetime1">
              <a:rPr lang="en-US" smtClean="0"/>
              <a:t>3/2/2026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2752219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72533" y="548639"/>
            <a:ext cx="3494314" cy="5719639"/>
          </a:xfrm>
        </p:spPr>
        <p:txBody>
          <a:bodyPr>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504268" y="549274"/>
            <a:ext cx="7315200" cy="580644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30415979-091A-4302-A385-56FC1CE52E32}" type="datetime1">
              <a:rPr lang="en-US" smtClean="0"/>
              <a:t>3/2/2026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853598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538937" y="548640"/>
            <a:ext cx="6093225" cy="1143000"/>
          </a:xfrm>
        </p:spPr>
        <p:txBody>
          <a:bodyPr anchor="b"/>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793885" cy="6858000"/>
          </a:xfrm>
          <a:blipFill dpi="0" rotWithShape="1">
            <a:blip r:embed="rId2">
              <a:alphaModFix amt="60000"/>
            </a:blip>
            <a:srcRect/>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38937" y="1828800"/>
            <a:ext cx="6071616" cy="44897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E742B5C-5438-96A4-4A2A-AE939906F8A4}"/>
              </a:ext>
            </a:extLst>
          </p:cNvPr>
          <p:cNvSpPr>
            <a:spLocks noGrp="1"/>
          </p:cNvSpPr>
          <p:nvPr>
            <p:ph type="dt" sz="half" idx="15"/>
          </p:nvPr>
        </p:nvSpPr>
        <p:spPr>
          <a:xfrm>
            <a:off x="5538937" y="6453002"/>
            <a:ext cx="3337584" cy="365125"/>
          </a:xfrm>
        </p:spPr>
        <p:txBody>
          <a:bodyPr/>
          <a:lstStyle/>
          <a:p>
            <a:fld id="{7836D543-476D-434F-B209-1A114B2E3F04}" type="datetime1">
              <a:rPr lang="en-US" smtClean="0"/>
              <a:t>3/2/2026</a:t>
            </a:fld>
            <a:endParaRPr lang="en-US"/>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p:txBody>
          <a:bodyPr/>
          <a:lstStyle/>
          <a:p>
            <a:r>
              <a:rPr lang="en-US"/>
              <a:t>Sample Footer Text</a:t>
            </a:r>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0497046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6135624" cy="1143000"/>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774" y="1828800"/>
            <a:ext cx="6135624" cy="44897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400544" y="0"/>
            <a:ext cx="4791456" cy="6858000"/>
          </a:xfrm>
          <a:blipFill dpi="0" rotWithShape="1">
            <a:blip r:embed="rId2">
              <a:alphaModFix amt="60000"/>
            </a:blip>
            <a:srcRect/>
            <a:stretch>
              <a:fillRect/>
            </a:stretch>
          </a:blipFill>
        </p:spPr>
        <p:txBody>
          <a:bodyPr/>
          <a:lstStyle>
            <a:lvl1pPr marL="0" indent="0">
              <a:buNone/>
              <a:defRPr/>
            </a:lvl1pPr>
          </a:lstStyle>
          <a:p>
            <a:r>
              <a:rPr lang="en-US" dirty="0"/>
              <a:t>.</a:t>
            </a:r>
          </a:p>
        </p:txBody>
      </p:sp>
      <p:sp>
        <p:nvSpPr>
          <p:cNvPr id="9" name="Date Placeholder 8">
            <a:extLst>
              <a:ext uri="{FF2B5EF4-FFF2-40B4-BE49-F238E27FC236}">
                <a16:creationId xmlns:a16="http://schemas.microsoft.com/office/drawing/2014/main" id="{81177663-FC76-DF36-EEB7-5BE4C6C82F3A}"/>
              </a:ext>
            </a:extLst>
          </p:cNvPr>
          <p:cNvSpPr>
            <a:spLocks noGrp="1"/>
          </p:cNvSpPr>
          <p:nvPr>
            <p:ph type="dt" sz="half" idx="15"/>
          </p:nvPr>
        </p:nvSpPr>
        <p:spPr/>
        <p:txBody>
          <a:bodyPr/>
          <a:lstStyle/>
          <a:p>
            <a:fld id="{83DD0F20-7689-42E6-8664-6AA00B79F132}" type="datetime1">
              <a:rPr lang="en-US" smtClean="0"/>
              <a:t>3/2/2026</a:t>
            </a:fld>
            <a:endParaRPr lang="en-US"/>
          </a:p>
        </p:txBody>
      </p:sp>
      <p:sp>
        <p:nvSpPr>
          <p:cNvPr id="10" name="Footer Placeholder 9">
            <a:extLst>
              <a:ext uri="{FF2B5EF4-FFF2-40B4-BE49-F238E27FC236}">
                <a16:creationId xmlns:a16="http://schemas.microsoft.com/office/drawing/2014/main" id="{4515DEC4-C967-ABFB-73CF-0A90335332A4}"/>
              </a:ext>
            </a:extLst>
          </p:cNvPr>
          <p:cNvSpPr>
            <a:spLocks noGrp="1"/>
          </p:cNvSpPr>
          <p:nvPr>
            <p:ph type="ftr" sz="quarter" idx="16"/>
          </p:nvPr>
        </p:nvSpPr>
        <p:spPr>
          <a:xfrm>
            <a:off x="3950591" y="6453002"/>
            <a:ext cx="2805405" cy="365125"/>
          </a:xfrm>
        </p:spPr>
        <p:txBody>
          <a:bodyPr/>
          <a:lstStyle/>
          <a:p>
            <a:r>
              <a:rPr lang="en-US"/>
              <a:t>Sample Footer Text</a:t>
            </a:r>
          </a:p>
        </p:txBody>
      </p:sp>
      <p:sp>
        <p:nvSpPr>
          <p:cNvPr id="12" name="Slide Number Placeholder 11">
            <a:extLst>
              <a:ext uri="{FF2B5EF4-FFF2-40B4-BE49-F238E27FC236}">
                <a16:creationId xmlns:a16="http://schemas.microsoft.com/office/drawing/2014/main" id="{A5A5085F-BE80-B110-AA1F-9DD0919E27D7}"/>
              </a:ext>
            </a:extLst>
          </p:cNvPr>
          <p:cNvSpPr>
            <a:spLocks noGrp="1"/>
          </p:cNvSpPr>
          <p:nvPr>
            <p:ph type="sldNum" sz="quarter" idx="17"/>
          </p:nvPr>
        </p:nvSpPr>
        <p:spPr>
          <a:xfrm>
            <a:off x="6706232" y="6453002"/>
            <a:ext cx="429207" cy="365125"/>
          </a:xfrm>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0943592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745736" y="320040"/>
            <a:ext cx="6858000" cy="932688"/>
          </a:xfrm>
        </p:spPr>
        <p:txBody>
          <a:bodyPr anchor="b"/>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023360" cy="6858000"/>
          </a:xfrm>
          <a:blipFill dpi="0" rotWithShape="1">
            <a:blip r:embed="rId2">
              <a:alphaModFix amt="60000"/>
            </a:blip>
            <a:srcRect/>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745736" y="1380744"/>
            <a:ext cx="6858000"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F0BFB53A-8FDF-F131-DCF2-D7BECE95381F}"/>
              </a:ext>
            </a:extLst>
          </p:cNvPr>
          <p:cNvSpPr>
            <a:spLocks noGrp="1"/>
          </p:cNvSpPr>
          <p:nvPr>
            <p:ph type="dt" sz="half" idx="15"/>
          </p:nvPr>
        </p:nvSpPr>
        <p:spPr>
          <a:xfrm>
            <a:off x="4745736" y="6453002"/>
            <a:ext cx="3494314" cy="365125"/>
          </a:xfrm>
        </p:spPr>
        <p:txBody>
          <a:bodyPr/>
          <a:lstStyle/>
          <a:p>
            <a:fld id="{30F2F577-5BDA-4749-9F3F-0D340DC0D6A8}" type="datetime1">
              <a:rPr lang="en-US" smtClean="0"/>
              <a:t>3/2/2026</a:t>
            </a:fld>
            <a:endParaRPr lang="en-US"/>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3128150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Photo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320040"/>
            <a:ext cx="6858000" cy="93268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1380744"/>
            <a:ext cx="6858000"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091732" y="0"/>
            <a:ext cx="4100267" cy="6858000"/>
          </a:xfrm>
          <a:blipFill dpi="0" rotWithShape="1">
            <a:blip r:embed="rId2">
              <a:alphaModFix amt="60000"/>
            </a:blip>
            <a:srcRect/>
            <a:stretch>
              <a:fillRect/>
            </a:stretch>
          </a:blipFill>
        </p:spPr>
        <p:txBody>
          <a:bodyPr/>
          <a:lstStyle>
            <a:lvl1pPr marL="0" indent="0">
              <a:buNone/>
              <a:defRPr/>
            </a:lvl1pPr>
          </a:lstStyle>
          <a:p>
            <a:r>
              <a:rPr lang="en-US" dirty="0"/>
              <a:t>.</a:t>
            </a:r>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p:txBody>
          <a:bodyPr/>
          <a:lstStyle/>
          <a:p>
            <a:fld id="{AC9378AD-A6D7-4162-BB5C-47C49B2E145B}" type="datetime1">
              <a:rPr lang="en-US" smtClean="0"/>
              <a:t>3/2/2026</a:t>
            </a:fld>
            <a:endParaRPr lang="en-US"/>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4285799" y="6453002"/>
            <a:ext cx="2805405" cy="365125"/>
          </a:xfrm>
        </p:spPr>
        <p:txBody>
          <a:bodyPr/>
          <a:lstStyle/>
          <a:p>
            <a:r>
              <a:rPr lang="en-US"/>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7041440" y="6453002"/>
            <a:ext cx="429207" cy="365125"/>
          </a:xfrm>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9776412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Photo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253808" y="584339"/>
            <a:ext cx="4361688" cy="1527048"/>
          </a:xfrm>
        </p:spPr>
        <p:txBody>
          <a:bodyPr anchor="b"/>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0"/>
            <a:ext cx="6611509" cy="6858000"/>
          </a:xfrm>
          <a:blipFill dpi="0" rotWithShape="1">
            <a:blip r:embed="rId2">
              <a:alphaModFix amt="60000"/>
            </a:blip>
            <a:srcRect/>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253745" y="2212975"/>
            <a:ext cx="4362450" cy="4095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253745" y="6453002"/>
            <a:ext cx="1622776" cy="365125"/>
          </a:xfrm>
        </p:spPr>
        <p:txBody>
          <a:bodyPr/>
          <a:lstStyle>
            <a:lvl1pPr>
              <a:defRPr>
                <a:solidFill>
                  <a:schemeClr val="tx1"/>
                </a:solidFill>
                <a:effectLst/>
              </a:defRPr>
            </a:lvl1pPr>
          </a:lstStyle>
          <a:p>
            <a:fld id="{C67B65D3-547A-48A8-9F1F-13ED0B55ACC6}" type="datetime1">
              <a:rPr lang="en-US" smtClean="0"/>
              <a:t>3/2/2026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7934620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Photo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83413"/>
            <a:ext cx="4361688" cy="152704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5" y="2212975"/>
            <a:ext cx="4360863" cy="4095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6453002"/>
            <a:ext cx="2031073" cy="365125"/>
          </a:xfrm>
        </p:spPr>
        <p:txBody>
          <a:bodyPr/>
          <a:lstStyle/>
          <a:p>
            <a:fld id="{76A7CFE7-E645-4439-AA6B-DA8CF856D63E}" type="datetime1">
              <a:rPr lang="en-US" smtClean="0"/>
              <a:t>3/2/2026</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745480" y="0"/>
            <a:ext cx="6446520" cy="6858000"/>
          </a:xfrm>
          <a:blipFill dpi="0" rotWithShape="1">
            <a:blip r:embed="rId2">
              <a:alphaModFix amt="60000"/>
            </a:blip>
            <a:srcRect/>
            <a:stretch>
              <a:fillRect/>
            </a:stretch>
          </a:blipFill>
        </p:spPr>
        <p:txBody>
          <a:bodyPr/>
          <a:lstStyle>
            <a:lvl1pPr marL="0" indent="0">
              <a:buNone/>
              <a:defRPr/>
            </a:lvl1pPr>
          </a:lstStyle>
          <a:p>
            <a:r>
              <a:rPr lang="en-US" dirty="0"/>
              <a:t>.</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168233" y="6453002"/>
            <a:ext cx="2805405" cy="365125"/>
          </a:xfrm>
        </p:spPr>
        <p:txBody>
          <a:bodyPr/>
          <a:lstStyle>
            <a:lvl1pPr>
              <a:defRPr>
                <a:solidFill>
                  <a:schemeClr val="tx1"/>
                </a:solidFill>
                <a:effectLst/>
              </a:defRPr>
            </a:lvl1p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923874" y="6453002"/>
            <a:ext cx="429207" cy="365125"/>
          </a:xfrm>
        </p:spPr>
        <p:txBody>
          <a:bodyPr/>
          <a:lstStyle>
            <a:lvl1pPr>
              <a:defRPr>
                <a:solidFill>
                  <a:schemeClr val="tx1"/>
                </a:solidFill>
                <a:effectLst/>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5660278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Photo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094553" y="320040"/>
            <a:ext cx="4522936" cy="932688"/>
          </a:xfrm>
        </p:spPr>
        <p:txBody>
          <a:bodyPr anchor="b"/>
          <a:lstStyle>
            <a:lvl1pPr>
              <a:defRPr sz="3200"/>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6492240" cy="6858000"/>
          </a:xfrm>
          <a:blipFill dpi="0" rotWithShape="1">
            <a:blip r:embed="rId2">
              <a:alphaModFix amt="60000"/>
            </a:blip>
            <a:srcRect/>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04888" y="1380744"/>
            <a:ext cx="4512601"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104491" y="6453002"/>
            <a:ext cx="1772029" cy="365125"/>
          </a:xfrm>
        </p:spPr>
        <p:txBody>
          <a:bodyPr/>
          <a:lstStyle>
            <a:lvl1pPr>
              <a:defRPr>
                <a:solidFill>
                  <a:schemeClr val="tx1"/>
                </a:solidFill>
                <a:effectLst/>
              </a:defRPr>
            </a:lvl1pPr>
          </a:lstStyle>
          <a:p>
            <a:fld id="{E8B2C0DB-994F-48B0-91F4-5F06C3B86E32}" type="datetime1">
              <a:rPr lang="en-US" smtClean="0"/>
              <a:t>3/2/2026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6659152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Photo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320040"/>
            <a:ext cx="4572000" cy="932688"/>
          </a:xfrm>
        </p:spPr>
        <p:txBody>
          <a:bodyPr anchor="b"/>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4" y="1380744"/>
            <a:ext cx="4572000"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6453002"/>
            <a:ext cx="2031073" cy="365125"/>
          </a:xfrm>
        </p:spPr>
        <p:txBody>
          <a:bodyPr/>
          <a:lstStyle/>
          <a:p>
            <a:fld id="{D3F6A089-BE3E-4BB0-98EE-FDF712FF3613}" type="datetime1">
              <a:rPr lang="en-US" smtClean="0"/>
              <a:t>3/2/2026</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917720" y="0"/>
            <a:ext cx="6274279" cy="6858000"/>
          </a:xfrm>
          <a:blipFill dpi="0" rotWithShape="1">
            <a:blip r:embed="rId2">
              <a:alphaModFix amt="60000"/>
            </a:blip>
            <a:srcRect/>
            <a:stretch>
              <a:fillRect/>
            </a:stretch>
          </a:blipFill>
        </p:spPr>
        <p:txBody>
          <a:bodyPr/>
          <a:lstStyle>
            <a:lvl1pPr marL="0" indent="0">
              <a:buNone/>
              <a:defRPr/>
            </a:lvl1pPr>
          </a:lstStyle>
          <a:p>
            <a:r>
              <a:rPr lang="en-US" dirty="0"/>
              <a:t>.</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168233" y="6453002"/>
            <a:ext cx="2805405" cy="365125"/>
          </a:xfrm>
        </p:spPr>
        <p:txBody>
          <a:bodyPr/>
          <a:lstStyle>
            <a:lvl1pPr>
              <a:defRPr>
                <a:solidFill>
                  <a:schemeClr val="tx1"/>
                </a:solidFill>
                <a:effectLst/>
              </a:defRPr>
            </a:lvl1p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923874" y="6453002"/>
            <a:ext cx="429207" cy="365125"/>
          </a:xfrm>
        </p:spPr>
        <p:txBody>
          <a:bodyPr/>
          <a:lstStyle>
            <a:lvl1pPr>
              <a:defRPr>
                <a:solidFill>
                  <a:schemeClr val="tx1"/>
                </a:solidFill>
                <a:effectLst/>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27410737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Photo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212663" y="583413"/>
            <a:ext cx="3401568" cy="1527048"/>
          </a:xfrm>
        </p:spPr>
        <p:txBody>
          <a:bodyPr anchor="b">
            <a:normAutofit/>
          </a:bodyPr>
          <a:lstStyle>
            <a:lvl1pPr>
              <a:defRPr sz="3200"/>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0"/>
            <a:ext cx="7584144" cy="6858000"/>
          </a:xfrm>
          <a:blipFill dpi="0" rotWithShape="1">
            <a:blip r:embed="rId2">
              <a:alphaModFix amt="60000"/>
            </a:blip>
            <a:srcRect/>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212790" y="2212975"/>
            <a:ext cx="3401568" cy="4095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8212663" y="6453002"/>
            <a:ext cx="922372" cy="365125"/>
          </a:xfrm>
        </p:spPr>
        <p:txBody>
          <a:bodyPr/>
          <a:lstStyle/>
          <a:p>
            <a:fld id="{AC101298-AE91-4071-9C72-5A98117ABE14}" type="datetime1">
              <a:rPr lang="en-US" smtClean="0"/>
              <a:t>3/2/2026</a:t>
            </a:fld>
            <a:endParaRPr lang="en-US"/>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9135035" y="6453002"/>
            <a:ext cx="2546891" cy="365125"/>
          </a:xfrm>
        </p:spPr>
        <p:txBody>
          <a:bodyPr/>
          <a:lstStyle/>
          <a:p>
            <a:r>
              <a:rPr lang="en-US"/>
              <a:t>Sample Footer Text</a:t>
            </a:r>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2470935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Photo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83413"/>
            <a:ext cx="3401568" cy="1527048"/>
          </a:xfrm>
        </p:spPr>
        <p:txBody>
          <a:bodyPr anchor="b">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5" y="2212975"/>
            <a:ext cx="3401568" cy="4095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6453002"/>
            <a:ext cx="1067625" cy="365125"/>
          </a:xfrm>
        </p:spPr>
        <p:txBody>
          <a:bodyPr/>
          <a:lstStyle/>
          <a:p>
            <a:fld id="{EABE4333-790C-44CD-B503-F52418ED809A}" type="datetime1">
              <a:rPr lang="en-US" smtClean="0"/>
              <a:t>3/2/2026</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4761780" y="0"/>
            <a:ext cx="7430219" cy="6858000"/>
          </a:xfrm>
          <a:blipFill dpi="0" rotWithShape="1">
            <a:blip r:embed="rId2">
              <a:alphaModFix amt="60000"/>
            </a:blip>
            <a:srcRect/>
            <a:stretch>
              <a:fillRect/>
            </a:stretch>
          </a:blipFill>
        </p:spPr>
        <p:txBody>
          <a:bodyPr/>
          <a:lstStyle>
            <a:lvl1pPr marL="0" indent="0">
              <a:buNone/>
              <a:defRPr/>
            </a:lvl1pPr>
          </a:lstStyle>
          <a:p>
            <a:r>
              <a:rPr lang="en-US" dirty="0"/>
              <a:t>.</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204785" y="6453002"/>
            <a:ext cx="2805405" cy="365125"/>
          </a:xfrm>
        </p:spPr>
        <p:txBody>
          <a:bodyPr/>
          <a:lstStyle>
            <a:lvl1pPr>
              <a:defRPr>
                <a:solidFill>
                  <a:schemeClr val="tx1"/>
                </a:solidFill>
                <a:effectLst/>
              </a:defRPr>
            </a:lvl1p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3960426" y="6453002"/>
            <a:ext cx="429207" cy="365125"/>
          </a:xfrm>
        </p:spPr>
        <p:txBody>
          <a:bodyPr/>
          <a:lstStyle>
            <a:lvl1pPr>
              <a:defRPr>
                <a:solidFill>
                  <a:schemeClr val="tx1"/>
                </a:solidFill>
                <a:effectLst/>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30248757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Photo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43102" y="1078992"/>
            <a:ext cx="3273552" cy="1942773"/>
          </a:xfrm>
        </p:spPr>
        <p:txBody>
          <a:bodyPr anchor="b"/>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0"/>
            <a:ext cx="7781365" cy="6858000"/>
          </a:xfrm>
          <a:blipFill dpi="0" rotWithShape="1">
            <a:blip r:embed="rId2">
              <a:alphaModFix amt="60000"/>
            </a:blip>
            <a:srcRect/>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44096" y="3099816"/>
            <a:ext cx="3273552" cy="2953512"/>
          </a:xfrm>
        </p:spPr>
        <p:txBody>
          <a:bodyPr>
            <a:normAutofit/>
          </a:bodyPr>
          <a:lstStyle>
            <a:lvl1pPr marL="0" indent="0">
              <a:buNone/>
              <a:defRPr sz="16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8343102" y="6453002"/>
            <a:ext cx="1003659" cy="365125"/>
          </a:xfrm>
        </p:spPr>
        <p:txBody>
          <a:bodyPr/>
          <a:lstStyle>
            <a:lvl1pPr>
              <a:defRPr>
                <a:solidFill>
                  <a:schemeClr val="tx1"/>
                </a:solidFill>
                <a:effectLst/>
              </a:defRPr>
            </a:lvl1pPr>
          </a:lstStyle>
          <a:p>
            <a:fld id="{D2397CCD-8E49-4379-8DCB-9F17CAEDFC10}" type="datetime1">
              <a:rPr lang="en-US" smtClean="0"/>
              <a:t>3/2/2026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9346761" y="6453002"/>
            <a:ext cx="2335165" cy="365125"/>
          </a:xfrm>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9846589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Photo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012268"/>
            <a:ext cx="3739896" cy="1390330"/>
          </a:xfrm>
        </p:spPr>
        <p:txBody>
          <a:bodyPr anchor="t">
            <a:normAutofit/>
          </a:bodyPr>
          <a:lstStyle>
            <a:lvl1pPr>
              <a:defRPr sz="3200"/>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4635132"/>
          </a:xfrm>
          <a:blipFill dpi="0" rotWithShape="1">
            <a:blip r:embed="rId2">
              <a:alphaModFix amt="60000"/>
            </a:blip>
            <a:srcRect/>
            <a:stretch>
              <a:fillRect/>
            </a:stretch>
          </a:blipFill>
        </p:spPr>
        <p:txBody>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AA6146F6-C62B-441B-BAD2-D550454B4D53}" type="datetime1">
              <a:rPr lang="en-US" smtClean="0"/>
              <a:t>3/2/2026</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349240" y="5012267"/>
            <a:ext cx="6400800" cy="1390330"/>
          </a:xfrm>
        </p:spPr>
        <p:txBody>
          <a:bodyPr>
            <a:norm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8455372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Photo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4162318"/>
            <a:ext cx="2953618" cy="1892808"/>
          </a:xfrm>
        </p:spPr>
        <p:txBody>
          <a:bodyPr anchor="t">
            <a:normAutofit/>
          </a:bodyPr>
          <a:lstStyle>
            <a:lvl1pPr>
              <a:defRPr sz="3200"/>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3778270"/>
          </a:xfrm>
          <a:blipFill dpi="0" rotWithShape="1">
            <a:blip r:embed="rId2">
              <a:alphaModFix amt="60000"/>
            </a:blip>
            <a:srcRect/>
            <a:stretch>
              <a:fillRect/>
            </a:stretch>
          </a:blipFill>
        </p:spPr>
        <p:txBody>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A0383A68-D563-4FD5-B11F-54F8D5F1E37F}" type="datetime1">
              <a:rPr lang="en-US" smtClean="0"/>
              <a:t>3/2/2026</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4162318"/>
            <a:ext cx="7772400" cy="2240280"/>
          </a:xfrm>
        </p:spPr>
        <p:txBody>
          <a:bodyPr>
            <a:norm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400"/>
            </a:lvl4pPr>
            <a:lvl5pPr marL="1085850" indent="-171450">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8255232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Photo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61425"/>
            <a:ext cx="2953618" cy="1892808"/>
          </a:xfrm>
        </p:spPr>
        <p:txBody>
          <a:bodyPr anchor="t">
            <a:normAutofit/>
          </a:bodyPr>
          <a:lstStyle>
            <a:lvl1pPr>
              <a:defRPr sz="3200"/>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3079730"/>
            <a:ext cx="12192000" cy="3778270"/>
          </a:xfrm>
          <a:blipFill dpi="0" rotWithShape="1">
            <a:blip r:embed="rId2">
              <a:alphaModFix amt="60000"/>
            </a:blip>
            <a:srcRect/>
            <a:stretch>
              <a:fillRect/>
            </a:stretch>
          </a:blipFill>
        </p:spPr>
        <p:txBody>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59778"/>
            <a:ext cx="3494314" cy="365125"/>
          </a:xfrm>
        </p:spPr>
        <p:txBody>
          <a:bodyPr/>
          <a:lstStyle/>
          <a:p>
            <a:fld id="{3148FABB-02FF-476F-AB37-BDD0E354E780}" type="datetime1">
              <a:rPr lang="en-US" smtClean="0"/>
              <a:t>3/2/2026</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561425"/>
            <a:ext cx="7772400" cy="2240280"/>
          </a:xfrm>
        </p:spPr>
        <p:txBody>
          <a:bodyPr>
            <a:norm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400"/>
            </a:lvl4pPr>
            <a:lvl5pPr marL="1085850" indent="-171450">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76521" y="59778"/>
            <a:ext cx="2805405" cy="365125"/>
          </a:xfrm>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632162" y="59778"/>
            <a:ext cx="429207" cy="365125"/>
          </a:xfrm>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7455222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Photo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603504"/>
            <a:ext cx="10972802" cy="970463"/>
          </a:xfrm>
        </p:spPr>
        <p:txBody>
          <a:bodyPr anchor="ct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12645" y="1828800"/>
            <a:ext cx="6172200" cy="4425696"/>
          </a:xfrm>
          <a:blipFill dpi="0" rotWithShape="1">
            <a:blip r:embed="rId2">
              <a:alphaModFix amt="60000"/>
            </a:blip>
            <a:srcRect/>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7327395" y="1828800"/>
            <a:ext cx="4251960" cy="442887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BCA428D3-736A-4038-886C-8BF662AA2745}" type="datetime1">
              <a:rPr lang="en-US" smtClean="0"/>
              <a:t>3/2/2026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6635133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Photo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39"/>
            <a:ext cx="4672584" cy="1453896"/>
          </a:xfrm>
        </p:spPr>
        <p:txBody>
          <a:bodyPr>
            <a:normAutofit/>
          </a:bodyPr>
          <a:lstStyle>
            <a:lvl1pPr>
              <a:defRPr sz="3600"/>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12648" y="2290890"/>
            <a:ext cx="4672584" cy="4041648"/>
          </a:xfrm>
          <a:blipFill dpi="0" rotWithShape="1">
            <a:blip r:embed="rId2">
              <a:alphaModFix amt="60000"/>
            </a:blip>
            <a:srcRect/>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49275"/>
            <a:ext cx="5585925" cy="5783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1ED1DDEB-9B85-4E99-8A3D-ABE66C6280C3}" type="datetime1">
              <a:rPr lang="en-US" smtClean="0"/>
              <a:t>3/2/2026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0557718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Photo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4678" y="550217"/>
            <a:ext cx="3657603" cy="1453896"/>
          </a:xfrm>
        </p:spPr>
        <p:txBody>
          <a:bodyPr anchor="t">
            <a:normAutofit/>
          </a:bodyPr>
          <a:lstStyle>
            <a:lvl1pPr>
              <a:defRPr sz="3200"/>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31521" y="2295144"/>
            <a:ext cx="3490176" cy="4041648"/>
          </a:xfrm>
          <a:blipFill dpi="0" rotWithShape="1">
            <a:blip r:embed="rId2">
              <a:alphaModFix amt="60000"/>
            </a:blip>
            <a:srcRect/>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016500" y="549275"/>
            <a:ext cx="6561138" cy="57594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A7A65DCA-443F-4667-9ED1-418507CE45A8}" type="datetime1">
              <a:rPr lang="en-US" smtClean="0"/>
              <a:t>3/2/2026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7347063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g Numb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694944" y="4718304"/>
            <a:ext cx="5897880" cy="1353312"/>
          </a:xfrm>
        </p:spPr>
        <p:txBody>
          <a:bodyPr vert="horz" lIns="91440" tIns="45720" rIns="91440" bIns="45720" rtlCol="0" anchor="t">
            <a:normAutofit/>
          </a:bodyPr>
          <a:lstStyle>
            <a:lvl1pPr>
              <a:lnSpc>
                <a:spcPct val="120000"/>
              </a:lnSpc>
              <a:defRPr lang="en-US" sz="2800" b="0" dirty="0">
                <a:solidFill>
                  <a:schemeClr val="accent1">
                    <a:lumMod val="75000"/>
                  </a:schemeClr>
                </a:solidFill>
                <a:latin typeface="+mn-lt"/>
              </a:defRPr>
            </a:lvl1pPr>
          </a:lstStyle>
          <a:p>
            <a:pPr lvl="0"/>
            <a:r>
              <a:rPr lang="en-US" dirty="0"/>
              <a:t>Click to edit Master title style</a:t>
            </a:r>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539496" y="603503"/>
            <a:ext cx="10826496" cy="4334256"/>
          </a:xfrm>
        </p:spPr>
        <p:txBody>
          <a:bodyPr vert="horz" lIns="91440" tIns="45720" rIns="91440" bIns="45720" rtlCol="0" anchor="b">
            <a:normAutofit/>
          </a:bodyPr>
          <a:lstStyle>
            <a:lvl1pPr marL="0" indent="0">
              <a:lnSpc>
                <a:spcPct val="90000"/>
              </a:lnSpc>
              <a:spcBef>
                <a:spcPts val="0"/>
              </a:spcBef>
              <a:buNone/>
              <a:defRPr lang="en-US" sz="23200" b="1" dirty="0">
                <a:solidFill>
                  <a:schemeClr val="accent1">
                    <a:lumMod val="75000"/>
                  </a:schemeClr>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p>
            <a:fld id="{8CA1557D-4816-44D0-B6EE-6CAC6E30B54D}" type="datetime1">
              <a:rPr lang="en-US" smtClean="0"/>
              <a:t>3/2/2026</a:t>
            </a:fld>
            <a:endParaRPr lang="en-US"/>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9400450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Big Number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2377440" y="4809744"/>
            <a:ext cx="7525512" cy="1545336"/>
          </a:xfrm>
        </p:spPr>
        <p:txBody>
          <a:bodyPr>
            <a:normAutofit/>
          </a:bodyPr>
          <a:lstStyle>
            <a:lvl1pPr algn="ctr">
              <a:lnSpc>
                <a:spcPct val="110000"/>
              </a:lnSpc>
              <a:defRPr sz="2800" b="0">
                <a:solidFill>
                  <a:schemeClr val="accent1">
                    <a:lumMod val="75000"/>
                  </a:schemeClr>
                </a:solidFill>
                <a:latin typeface="+mn-lt"/>
              </a:defRPr>
            </a:lvl1pPr>
          </a:lstStyle>
          <a:p>
            <a:r>
              <a:rPr lang="en-US" dirty="0"/>
              <a:t>Click to edit Master title style</a:t>
            </a:r>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822960" y="640079"/>
            <a:ext cx="10543032" cy="4206240"/>
          </a:xfrm>
        </p:spPr>
        <p:txBody>
          <a:bodyPr anchor="b">
            <a:normAutofit/>
          </a:bodyPr>
          <a:lstStyle>
            <a:lvl1pPr marL="0" indent="0" algn="ctr">
              <a:lnSpc>
                <a:spcPct val="90000"/>
              </a:lnSpc>
              <a:buNone/>
              <a:defRPr sz="23200" b="1">
                <a:solidFill>
                  <a:schemeClr val="accent1">
                    <a:lumMod val="75000"/>
                  </a:schemeClr>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p>
            <a:fld id="{651F872E-5ED2-46B0-83A4-0C1AF0E0D91C}" type="datetime1">
              <a:rPr lang="en-US" smtClean="0"/>
              <a:t>3/2/2026</a:t>
            </a:fld>
            <a:endParaRPr lang="en-US"/>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7409947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ig Number 3">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4B1ECB8-9E10-D2F3-E361-7D268551E2E2}"/>
              </a:ext>
            </a:extLst>
          </p:cNvPr>
          <p:cNvSpPr/>
          <p:nvPr/>
        </p:nvSpPr>
        <p:spPr>
          <a:xfrm>
            <a:off x="0" y="0"/>
            <a:ext cx="12192000" cy="68580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2377440" y="4809744"/>
            <a:ext cx="7525512" cy="1545336"/>
          </a:xfrm>
        </p:spPr>
        <p:txBody>
          <a:bodyPr>
            <a:normAutofit/>
          </a:bodyPr>
          <a:lstStyle>
            <a:lvl1pPr algn="ctr">
              <a:lnSpc>
                <a:spcPct val="110000"/>
              </a:lnSpc>
              <a:defRPr sz="2800" b="0">
                <a:solidFill>
                  <a:schemeClr val="tx1"/>
                </a:solidFill>
                <a:latin typeface="+mn-lt"/>
              </a:defRPr>
            </a:lvl1pPr>
          </a:lstStyle>
          <a:p>
            <a:r>
              <a:rPr lang="en-US" dirty="0"/>
              <a:t>Click to edit Master title style</a:t>
            </a:r>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822960" y="640079"/>
            <a:ext cx="10543032" cy="4206240"/>
          </a:xfrm>
        </p:spPr>
        <p:txBody>
          <a:bodyPr anchor="b">
            <a:normAutofit/>
          </a:bodyPr>
          <a:lstStyle>
            <a:lvl1pPr marL="0" indent="0" algn="ctr">
              <a:lnSpc>
                <a:spcPct val="90000"/>
              </a:lnSpc>
              <a:buNone/>
              <a:defRPr sz="23200" b="1">
                <a:solidFill>
                  <a:schemeClr val="tx1"/>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p>
            <a:fld id="{C6218575-0C6E-47B4-936E-32183810D7BF}" type="datetime1">
              <a:rPr lang="en-US" smtClean="0"/>
              <a:t>3/2/2026</a:t>
            </a:fld>
            <a:endParaRPr lang="en-US"/>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446116913"/>
      </p:ext>
    </p:extLst>
  </p:cSld>
  <p:clrMapOvr>
    <a:overrideClrMapping bg1="dk1" tx1="lt1" bg2="dk2" tx2="lt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91C29FB5-1C86-423F-AEAA-2683840666C3}" type="datetime1">
              <a:rPr lang="en-US" smtClean="0"/>
              <a:t>3/2/2026</a:t>
            </a:fld>
            <a:endParaRPr lang="en-US"/>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630936"/>
            <a:ext cx="8266176" cy="5605272"/>
          </a:xfrm>
        </p:spPr>
        <p:txBody>
          <a:bodyPr anchor="ctr">
            <a:normAutofit/>
          </a:bodyPr>
          <a:lstStyle>
            <a:lvl1pPr marL="0" indent="0">
              <a:lnSpc>
                <a:spcPct val="100000"/>
              </a:lnSpc>
              <a:buNone/>
              <a:defRPr sz="5400" b="1"/>
            </a:lvl1pPr>
            <a:lvl2pPr marL="228600" indent="0">
              <a:lnSpc>
                <a:spcPct val="100000"/>
              </a:lnSpc>
              <a:buNone/>
              <a:defRPr sz="4800" b="1"/>
            </a:lvl2pPr>
            <a:lvl3pPr marL="457200" indent="0">
              <a:lnSpc>
                <a:spcPct val="100000"/>
              </a:lnSpc>
              <a:buNone/>
              <a:defRPr sz="4400" b="1"/>
            </a:lvl3pPr>
            <a:lvl4pPr marL="685800" indent="0">
              <a:lnSpc>
                <a:spcPct val="100000"/>
              </a:lnSpc>
              <a:buNone/>
              <a:defRPr sz="4000" b="1"/>
            </a:lvl4pPr>
            <a:lvl5pPr marL="914400" indent="0">
              <a:lnSpc>
                <a:spcPct val="100000"/>
              </a:lnSpc>
              <a:buNone/>
              <a:defRPr sz="3600" b="1"/>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9535585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State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111CCB4E-88AF-46AC-B7C5-30308F179659}" type="datetime1">
              <a:rPr lang="en-US" smtClean="0"/>
              <a:t>3/2/2026</a:t>
            </a:fld>
            <a:endParaRPr lang="en-US"/>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1929384"/>
            <a:ext cx="8266176" cy="4142232"/>
          </a:xfrm>
        </p:spPr>
        <p:txBody>
          <a:bodyPr anchor="b">
            <a:normAutofit/>
          </a:bodyPr>
          <a:lstStyle>
            <a:lvl1pPr marL="0" indent="0">
              <a:lnSpc>
                <a:spcPct val="100000"/>
              </a:lnSpc>
              <a:buNone/>
              <a:defRPr sz="5000" b="1"/>
            </a:lvl1pPr>
            <a:lvl2pPr marL="228600" indent="0">
              <a:lnSpc>
                <a:spcPct val="100000"/>
              </a:lnSpc>
              <a:buNone/>
              <a:defRPr sz="4400" b="1"/>
            </a:lvl2pPr>
            <a:lvl3pPr marL="457200" indent="0">
              <a:lnSpc>
                <a:spcPct val="100000"/>
              </a:lnSpc>
              <a:buNone/>
              <a:defRPr sz="4000" b="1"/>
            </a:lvl3pPr>
            <a:lvl4pPr marL="685800" indent="0">
              <a:lnSpc>
                <a:spcPct val="100000"/>
              </a:lnSpc>
              <a:buNone/>
              <a:defRPr sz="3600" b="1"/>
            </a:lvl4pPr>
            <a:lvl5pPr marL="914400" indent="0">
              <a:lnSpc>
                <a:spcPct val="100000"/>
              </a:lnSpc>
              <a:buNone/>
              <a:defRPr sz="3200" b="1"/>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9599231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5BA915B6-CC2A-4462-A7E5-B3080DF8F97D}" type="datetime1">
              <a:rPr lang="en-US" smtClean="0"/>
              <a:t>3/2/2026</a:t>
            </a:fld>
            <a:endParaRPr lang="en-US"/>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548640"/>
            <a:ext cx="8266176" cy="5605272"/>
          </a:xfrm>
        </p:spPr>
        <p:txBody>
          <a:bodyPr anchor="t">
            <a:normAutofit/>
          </a:bodyPr>
          <a:lstStyle>
            <a:lvl1pPr marL="0" indent="0">
              <a:lnSpc>
                <a:spcPct val="100000"/>
              </a:lnSpc>
              <a:buNone/>
              <a:defRPr sz="5000" b="1"/>
            </a:lvl1pPr>
            <a:lvl2pPr marL="228600" indent="0">
              <a:lnSpc>
                <a:spcPct val="100000"/>
              </a:lnSpc>
              <a:buNone/>
              <a:defRPr sz="4400" b="1"/>
            </a:lvl2pPr>
            <a:lvl3pPr marL="457200" indent="0">
              <a:lnSpc>
                <a:spcPct val="100000"/>
              </a:lnSpc>
              <a:buNone/>
              <a:defRPr sz="4000" b="1"/>
            </a:lvl3pPr>
            <a:lvl4pPr marL="685800" indent="0">
              <a:lnSpc>
                <a:spcPct val="100000"/>
              </a:lnSpc>
              <a:buNone/>
              <a:defRPr sz="3600" b="1"/>
            </a:lvl4pPr>
            <a:lvl5pPr marL="914400" indent="0">
              <a:lnSpc>
                <a:spcPct val="100000"/>
              </a:lnSpc>
              <a:buNone/>
              <a:defRPr sz="3200" b="1"/>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6834897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677008" y="5431536"/>
            <a:ext cx="9021471" cy="466344"/>
          </a:xfrm>
        </p:spPr>
        <p:txBody>
          <a:bodyPr anchor="ctr">
            <a:normAutofit/>
          </a:bodyPr>
          <a:lstStyle>
            <a:lvl1pPr>
              <a:lnSpc>
                <a:spcPct val="120000"/>
              </a:lnSpc>
              <a:defRPr sz="2200">
                <a:solidFill>
                  <a:schemeClr val="accent1">
                    <a:lumMod val="75000"/>
                  </a:schemeClr>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499616" y="1188720"/>
            <a:ext cx="9198864" cy="3657600"/>
          </a:xfrm>
        </p:spPr>
        <p:txBody>
          <a:bodyPr anchor="ctr">
            <a:normAutofit/>
          </a:bodyPr>
          <a:lstStyle>
            <a:lvl1pPr marL="164592" indent="-164592">
              <a:lnSpc>
                <a:spcPct val="100000"/>
              </a:lnSpc>
              <a:spcBef>
                <a:spcPts val="0"/>
              </a:spcBef>
              <a:buNone/>
              <a:defRPr sz="4000">
                <a:latin typeface="+mj-lt"/>
              </a:defRPr>
            </a:lvl1pPr>
          </a:lstStyle>
          <a:p>
            <a:pPr lvl="0"/>
            <a:r>
              <a:rPr lang="en-US" dirty="0"/>
              <a:t>Click to edit Quote</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p>
            <a:fld id="{506188F7-A494-4EEB-A53D-2B97B1D4CD3C}" type="datetime1">
              <a:rPr lang="en-US" smtClean="0"/>
              <a:t>3/2/2026</a:t>
            </a:fld>
            <a:endParaRPr lang="en-US"/>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2824971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Quote 2">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6DECC02-1725-49EE-C93B-A4C2C4049458}"/>
              </a:ext>
            </a:extLst>
          </p:cNvPr>
          <p:cNvSpPr/>
          <p:nvPr/>
        </p:nvSpPr>
        <p:spPr>
          <a:xfrm>
            <a:off x="0" y="1"/>
            <a:ext cx="12192000" cy="68580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677009" y="5349240"/>
            <a:ext cx="9043416" cy="466344"/>
          </a:xfrm>
        </p:spPr>
        <p:txBody>
          <a:bodyPr anchor="ctr">
            <a:normAutofit/>
          </a:bodyPr>
          <a:lstStyle>
            <a:lvl1pPr>
              <a:lnSpc>
                <a:spcPct val="120000"/>
              </a:lnSpc>
              <a:defRPr sz="2200">
                <a:solidFill>
                  <a:schemeClr val="tx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499616" y="1344168"/>
            <a:ext cx="9198864" cy="3291840"/>
          </a:xfrm>
        </p:spPr>
        <p:txBody>
          <a:bodyPr anchor="ctr">
            <a:normAutofit/>
          </a:bodyPr>
          <a:lstStyle>
            <a:lvl1pPr marL="164592" indent="-164592">
              <a:lnSpc>
                <a:spcPct val="100000"/>
              </a:lnSpc>
              <a:spcBef>
                <a:spcPts val="0"/>
              </a:spcBef>
              <a:buNone/>
              <a:defRPr sz="4000">
                <a:latin typeface="+mj-lt"/>
              </a:defRPr>
            </a:lvl1pPr>
          </a:lstStyle>
          <a:p>
            <a:pPr lvl="0"/>
            <a:r>
              <a:rPr lang="en-US" dirty="0"/>
              <a:t>Click to edit Quote</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p>
            <a:fld id="{9F406BC0-1562-42E5-89A2-925CA193C8A6}" type="datetime1">
              <a:rPr lang="en-US" smtClean="0"/>
              <a:t>3/2/2026</a:t>
            </a:fld>
            <a:endParaRPr lang="en-US"/>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149689285"/>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790041" y="5669280"/>
            <a:ext cx="8805672" cy="466344"/>
          </a:xfrm>
        </p:spPr>
        <p:txBody>
          <a:bodyPr anchor="ctr">
            <a:normAutofit/>
          </a:bodyPr>
          <a:lstStyle>
            <a:lvl1pPr>
              <a:lnSpc>
                <a:spcPct val="120000"/>
              </a:lnSpc>
              <a:defRPr sz="2200">
                <a:solidFill>
                  <a:schemeClr val="accent1">
                    <a:lumMod val="75000"/>
                  </a:schemeClr>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12648" y="1097280"/>
            <a:ext cx="8961120" cy="3474720"/>
          </a:xfrm>
        </p:spPr>
        <p:txBody>
          <a:bodyPr anchor="ctr">
            <a:normAutofit/>
          </a:bodyPr>
          <a:lstStyle>
            <a:lvl1pPr marL="164592" indent="-164592">
              <a:lnSpc>
                <a:spcPct val="100000"/>
              </a:lnSpc>
              <a:spcBef>
                <a:spcPts val="0"/>
              </a:spcBef>
              <a:buNone/>
              <a:defRPr sz="4200">
                <a:latin typeface="+mj-lt"/>
              </a:defRPr>
            </a:lvl1pPr>
          </a:lstStyle>
          <a:p>
            <a:pPr lvl="0"/>
            <a:r>
              <a:rPr lang="en-US" dirty="0"/>
              <a:t>Click to edit Quote</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p>
            <a:fld id="{507F376A-778D-45CF-8340-DB03B2DA6A3E}" type="datetime1">
              <a:rPr lang="en-US" smtClean="0"/>
              <a:t>3/2/2026</a:t>
            </a:fld>
            <a:endParaRPr lang="en-US"/>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02315745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dirty="0"/>
              <a:t>Click to edit Master title style</a:t>
            </a:r>
          </a:p>
        </p:txBody>
      </p:sp>
      <p:sp>
        <p:nvSpPr>
          <p:cNvPr id="9" name="Text Placeholder 8">
            <a:extLst>
              <a:ext uri="{FF2B5EF4-FFF2-40B4-BE49-F238E27FC236}">
                <a16:creationId xmlns:a16="http://schemas.microsoft.com/office/drawing/2014/main" id="{84DC103C-4E45-07FA-2734-5BAE2624DC48}"/>
              </a:ext>
            </a:extLst>
          </p:cNvPr>
          <p:cNvSpPr>
            <a:spLocks noGrp="1"/>
          </p:cNvSpPr>
          <p:nvPr>
            <p:ph type="body" sz="quarter" idx="13"/>
          </p:nvPr>
        </p:nvSpPr>
        <p:spPr>
          <a:xfrm>
            <a:off x="612775"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10">
            <a:extLst>
              <a:ext uri="{FF2B5EF4-FFF2-40B4-BE49-F238E27FC236}">
                <a16:creationId xmlns:a16="http://schemas.microsoft.com/office/drawing/2014/main" id="{288F1ED9-CE64-0191-F909-FDC002A7456F}"/>
              </a:ext>
            </a:extLst>
          </p:cNvPr>
          <p:cNvSpPr>
            <a:spLocks noGrp="1"/>
          </p:cNvSpPr>
          <p:nvPr>
            <p:ph type="body" sz="quarter" idx="14"/>
          </p:nvPr>
        </p:nvSpPr>
        <p:spPr>
          <a:xfrm>
            <a:off x="6172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8B9DFF5A-622E-43FE-9EE9-BAAB78AB2046}" type="datetime1">
              <a:rPr lang="en-US" smtClean="0"/>
              <a:t>3/2/2026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56947716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Text Placeholder 10">
            <a:extLst>
              <a:ext uri="{FF2B5EF4-FFF2-40B4-BE49-F238E27FC236}">
                <a16:creationId xmlns:a16="http://schemas.microsoft.com/office/drawing/2014/main" id="{F86E5640-DE07-46FE-2EFB-FCD8C5238DC9}"/>
              </a:ext>
            </a:extLst>
          </p:cNvPr>
          <p:cNvSpPr>
            <a:spLocks noGrp="1"/>
          </p:cNvSpPr>
          <p:nvPr>
            <p:ph type="body" sz="quarter" idx="13"/>
          </p:nvPr>
        </p:nvSpPr>
        <p:spPr>
          <a:xfrm>
            <a:off x="609600" y="2387600"/>
            <a:ext cx="5157788" cy="3763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Text Placeholder 12">
            <a:extLst>
              <a:ext uri="{FF2B5EF4-FFF2-40B4-BE49-F238E27FC236}">
                <a16:creationId xmlns:a16="http://schemas.microsoft.com/office/drawing/2014/main" id="{20D5795C-6228-AA6F-1CF7-AD7010686BC6}"/>
              </a:ext>
            </a:extLst>
          </p:cNvPr>
          <p:cNvSpPr>
            <a:spLocks noGrp="1"/>
          </p:cNvSpPr>
          <p:nvPr>
            <p:ph type="body" sz="quarter" idx="14"/>
          </p:nvPr>
        </p:nvSpPr>
        <p:spPr>
          <a:xfrm>
            <a:off x="6172200" y="2387600"/>
            <a:ext cx="5183188" cy="3763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FF55C09E-FF30-4AA0-A227-171955622259}" type="datetime1">
              <a:rPr lang="en-US" smtClean="0"/>
              <a:t>3/2/2026</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75293865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97B279FF-407B-4B41-9E69-DE66ED04A328}" type="datetime1">
              <a:rPr lang="en-US" smtClean="0"/>
              <a:t>3/2/2026</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93287678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A803E812-757D-4139-AF81-227C72D4B544}" type="datetime1">
              <a:rPr lang="en-US" smtClean="0"/>
              <a:t>3/2/2026</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59002557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12648" y="553616"/>
            <a:ext cx="3595634" cy="1757505"/>
          </a:xfrm>
        </p:spPr>
        <p:txBody>
          <a:bodyPr anchor="t">
            <a:normAutofit/>
          </a:bodyPr>
          <a:lstStyle>
            <a:lvl1pPr>
              <a:defRPr sz="2800"/>
            </a:lvl1pPr>
          </a:lstStyle>
          <a:p>
            <a:r>
              <a:rPr lang="en-US" dirty="0"/>
              <a:t>Click to edit Master title style</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12648" y="2311121"/>
            <a:ext cx="3595634" cy="3993263"/>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5"/>
            <a:ext cx="6440258" cy="5755109"/>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07D6A7E1-C424-43A5-938A-12DEC0A1D59D}" type="datetime1">
              <a:rPr lang="en-US" smtClean="0"/>
              <a:t>3/2/2026</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8370850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12648" y="557784"/>
            <a:ext cx="3595634" cy="2212313"/>
          </a:xfrm>
        </p:spPr>
        <p:txBody>
          <a:bodyPr anchor="t">
            <a:normAutofit/>
          </a:bodyPr>
          <a:lstStyle>
            <a:lvl1pPr>
              <a:defRPr sz="2800"/>
            </a:lvl1pPr>
          </a:lstStyle>
          <a:p>
            <a:r>
              <a:rPr lang="en-US" dirty="0"/>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12648"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hasCustomPrompt="1"/>
          </p:nvPr>
        </p:nvSpPr>
        <p:spPr>
          <a:xfrm>
            <a:off x="5063319" y="557784"/>
            <a:ext cx="6519080" cy="5779007"/>
          </a:xfrm>
          <a:blipFill dpi="0" rotWithShape="1">
            <a:blip r:embed="rId2">
              <a:alphaModFix amt="60000"/>
            </a:blip>
            <a:srcRect/>
            <a:stretch>
              <a:fillRect/>
            </a:stretch>
          </a:blip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807C4FC2-B89B-4919-A96B-662A3584681C}" type="datetime1">
              <a:rPr lang="en-US" smtClean="0"/>
              <a:t>3/2/2026</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8415727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6" y="1847088"/>
            <a:ext cx="10888473" cy="1133856"/>
          </a:xfrm>
        </p:spPr>
        <p:txBody>
          <a:bodyPr anchor="b">
            <a:normAutofit/>
          </a:bodyPr>
          <a:lstStyle>
            <a:lvl1pPr>
              <a:defRPr sz="6000"/>
            </a:lvl1pPr>
          </a:lstStyle>
          <a:p>
            <a:r>
              <a:rPr lang="en-US" dirty="0"/>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12775" y="3594099"/>
            <a:ext cx="10890374" cy="2743200"/>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7C24BE51-D660-433D-AABA-154BE028E64E}" type="datetime1">
              <a:rPr lang="en-US" smtClean="0"/>
              <a:t>3/2/2026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828482333"/>
      </p:ext>
    </p:extLst>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7" y="1627318"/>
            <a:ext cx="8430767" cy="1842020"/>
          </a:xfrm>
        </p:spPr>
        <p:txBody>
          <a:bodyPr anchor="b">
            <a:normAutofit/>
          </a:bodyPr>
          <a:lstStyle>
            <a:lvl1pPr>
              <a:defRPr sz="6000"/>
            </a:lvl1pPr>
          </a:lstStyle>
          <a:p>
            <a:r>
              <a:rPr lang="en-US" dirty="0"/>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12775" y="3622674"/>
            <a:ext cx="8430639" cy="1279615"/>
          </a:xfrm>
        </p:spPr>
        <p:txBody>
          <a:bodyPr>
            <a:normAutofit/>
          </a:bodyPr>
          <a:lstStyle>
            <a:lvl1pPr marL="0" indent="0">
              <a:buNone/>
              <a:defRPr sz="2400"/>
            </a:lvl1pPr>
            <a:lvl2pPr marL="228600" indent="0">
              <a:buNone/>
              <a:defRPr sz="2000"/>
            </a:lvl2pPr>
            <a:lvl3pPr marL="457200" indent="0">
              <a:buNone/>
              <a:defRPr sz="1800"/>
            </a:lvl3pPr>
            <a:lvl4pPr marL="685800" indent="0">
              <a:buNone/>
              <a:defRPr sz="1600"/>
            </a:lvl4pPr>
            <a:lvl5pPr marL="914400" inden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DB61F76E-6064-4431-B5C4-29A511725BCF}" type="datetime1">
              <a:rPr lang="en-US" smtClean="0"/>
              <a:t>3/2/2026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887015460"/>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5EE9E671-1C83-40F7-9D33-FE8AAC7F721F}" type="datetime1">
              <a:rPr lang="en-US" smtClean="0"/>
              <a:t>3/2/2026</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r>
              <a:rPr lang="en-US"/>
              <a:t>Sample Footer Text</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53335686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 id="2147483717" r:id="rId19"/>
    <p:sldLayoutId id="2147483718" r:id="rId20"/>
    <p:sldLayoutId id="2147483719" r:id="rId21"/>
    <p:sldLayoutId id="2147483720" r:id="rId22"/>
    <p:sldLayoutId id="2147483721" r:id="rId23"/>
    <p:sldLayoutId id="2147483722" r:id="rId24"/>
    <p:sldLayoutId id="2147483723" r:id="rId25"/>
    <p:sldLayoutId id="2147483724" r:id="rId26"/>
    <p:sldLayoutId id="2147483725" r:id="rId27"/>
    <p:sldLayoutId id="2147483726" r:id="rId28"/>
    <p:sldLayoutId id="2147483727" r:id="rId29"/>
    <p:sldLayoutId id="2147483728" r:id="rId30"/>
    <p:sldLayoutId id="2147483729" r:id="rId31"/>
    <p:sldLayoutId id="2147483730" r:id="rId32"/>
    <p:sldLayoutId id="2147483731" r:id="rId33"/>
    <p:sldLayoutId id="2147483732" r:id="rId34"/>
    <p:sldLayoutId id="2147483733" r:id="rId35"/>
    <p:sldLayoutId id="2147483734" r:id="rId36"/>
    <p:sldLayoutId id="2147483735" r:id="rId37"/>
    <p:sldLayoutId id="2147483736" r:id="rId38"/>
    <p:sldLayoutId id="2147483737" r:id="rId39"/>
    <p:sldLayoutId id="2147483738" r:id="rId40"/>
    <p:sldLayoutId id="2147483739" r:id="rId41"/>
    <p:sldLayoutId id="2147483740" r:id="rId42"/>
    <p:sldLayoutId id="2147483741" r:id="rId43"/>
    <p:sldLayoutId id="2147483742" r:id="rId44"/>
    <p:sldLayoutId id="2147483743" r:id="rId45"/>
    <p:sldLayoutId id="2147483744" r:id="rId46"/>
    <p:sldLayoutId id="2147483745" r:id="rId47"/>
    <p:sldLayoutId id="2147483746" r:id="rId48"/>
    <p:sldLayoutId id="2147483747" r:id="rId49"/>
  </p:sldLayoutIdLst>
  <p:hf sldNum="0"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E47FCC6-F0AD-2627-D76F-88C4107C17DC}"/>
              </a:ext>
            </a:extLst>
          </p:cNvPr>
          <p:cNvSpPr txBox="1"/>
          <p:nvPr/>
        </p:nvSpPr>
        <p:spPr>
          <a:xfrm>
            <a:off x="0" y="5712808"/>
            <a:ext cx="12172793" cy="1019931"/>
          </a:xfrm>
          <a:prstGeom prst="rect">
            <a:avLst/>
          </a:prstGeom>
        </p:spPr>
        <p:txBody>
          <a:bodyPr vert="horz" lIns="91440" tIns="45720" rIns="91440" bIns="45720" rtlCol="0" anchor="b">
            <a:normAutofit fontScale="77500" lnSpcReduction="20000"/>
          </a:bodyPr>
          <a:lstStyle/>
          <a:p>
            <a:pPr>
              <a:lnSpc>
                <a:spcPct val="90000"/>
              </a:lnSpc>
              <a:spcBef>
                <a:spcPct val="0"/>
              </a:spcBef>
              <a:spcAft>
                <a:spcPts val="600"/>
              </a:spcAft>
            </a:pPr>
            <a:r>
              <a:rPr lang="en-US" sz="4000" b="1" kern="1200" dirty="0">
                <a:solidFill>
                  <a:schemeClr val="accent6">
                    <a:lumMod val="75000"/>
                  </a:schemeClr>
                </a:solidFill>
                <a:latin typeface="+mj-lt"/>
                <a:ea typeface="+mj-ea"/>
                <a:cs typeface="+mj-cs"/>
              </a:rPr>
              <a:t>Year 3: Boudicca</a:t>
            </a:r>
          </a:p>
          <a:p>
            <a:pPr>
              <a:lnSpc>
                <a:spcPct val="90000"/>
              </a:lnSpc>
              <a:spcBef>
                <a:spcPct val="0"/>
              </a:spcBef>
              <a:spcAft>
                <a:spcPts val="600"/>
              </a:spcAft>
            </a:pPr>
            <a:r>
              <a:rPr lang="en-US" sz="4000" b="1" dirty="0">
                <a:solidFill>
                  <a:schemeClr val="accent6">
                    <a:lumMod val="75000"/>
                  </a:schemeClr>
                </a:solidFill>
                <a:latin typeface="+mj-lt"/>
                <a:ea typeface="+mj-ea"/>
                <a:cs typeface="+mj-cs"/>
              </a:rPr>
              <a:t>National Curriculum: British resistance, for example, Boudica </a:t>
            </a:r>
            <a:endParaRPr lang="en-US" sz="4000" b="1" kern="1200" dirty="0">
              <a:solidFill>
                <a:schemeClr val="accent6">
                  <a:lumMod val="75000"/>
                </a:schemeClr>
              </a:solidFill>
              <a:latin typeface="+mj-lt"/>
              <a:ea typeface="+mj-ea"/>
              <a:cs typeface="+mj-cs"/>
            </a:endParaRPr>
          </a:p>
        </p:txBody>
      </p:sp>
      <p:pic>
        <p:nvPicPr>
          <p:cNvPr id="4" name="Picture 3" descr="A cartoon earth and a book&#10;&#10;AI-generated content may be incorrect.">
            <a:extLst>
              <a:ext uri="{FF2B5EF4-FFF2-40B4-BE49-F238E27FC236}">
                <a16:creationId xmlns:a16="http://schemas.microsoft.com/office/drawing/2014/main" id="{59798669-F55B-F939-B21C-182EF215AE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4097" y="125261"/>
            <a:ext cx="8523805" cy="4986425"/>
          </a:xfrm>
          <a:prstGeom prst="rect">
            <a:avLst/>
          </a:prstGeom>
          <a:noFill/>
        </p:spPr>
      </p:pic>
    </p:spTree>
    <p:extLst>
      <p:ext uri="{BB962C8B-B14F-4D97-AF65-F5344CB8AC3E}">
        <p14:creationId xmlns:p14="http://schemas.microsoft.com/office/powerpoint/2010/main" val="38047856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B2E0E3"/>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B154936-C2E3-C49B-E703-F92F57C2D8A4}"/>
              </a:ext>
            </a:extLst>
          </p:cNvPr>
          <p:cNvSpPr txBox="1"/>
          <p:nvPr/>
        </p:nvSpPr>
        <p:spPr>
          <a:xfrm>
            <a:off x="90188" y="85361"/>
            <a:ext cx="9963971" cy="786384"/>
          </a:xfrm>
          <a:prstGeom prst="rect">
            <a:avLst/>
          </a:prstGeom>
        </p:spPr>
        <p:txBody>
          <a:bodyPr vert="horz" lIns="91440" tIns="45720" rIns="91440" bIns="45720" rtlCol="0" anchor="b">
            <a:normAutofit fontScale="70000" lnSpcReduction="20000"/>
          </a:bodyPr>
          <a:lstStyle/>
          <a:p>
            <a:pPr>
              <a:lnSpc>
                <a:spcPct val="90000"/>
              </a:lnSpc>
              <a:spcBef>
                <a:spcPct val="0"/>
              </a:spcBef>
              <a:spcAft>
                <a:spcPts val="600"/>
              </a:spcAft>
            </a:pPr>
            <a:r>
              <a:rPr lang="en-US" sz="4000" b="1" kern="1200" dirty="0">
                <a:solidFill>
                  <a:schemeClr val="accent1"/>
                </a:solidFill>
                <a:latin typeface="+mj-lt"/>
                <a:ea typeface="+mj-ea"/>
                <a:cs typeface="+mj-cs"/>
              </a:rPr>
              <a:t>Ask Holly</a:t>
            </a:r>
          </a:p>
          <a:p>
            <a:pPr>
              <a:lnSpc>
                <a:spcPct val="90000"/>
              </a:lnSpc>
              <a:spcBef>
                <a:spcPct val="0"/>
              </a:spcBef>
              <a:spcAft>
                <a:spcPts val="600"/>
              </a:spcAft>
            </a:pPr>
            <a:r>
              <a:rPr lang="en-US" sz="4000" b="1" kern="1200" dirty="0">
                <a:solidFill>
                  <a:schemeClr val="accent1"/>
                </a:solidFill>
                <a:latin typeface="+mj-lt"/>
                <a:ea typeface="+mj-ea"/>
                <a:cs typeface="+mj-cs"/>
              </a:rPr>
              <a:t>Who is this? What questions do you have?</a:t>
            </a:r>
          </a:p>
        </p:txBody>
      </p:sp>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8915" y="871745"/>
            <a:ext cx="4129815" cy="5707875"/>
          </a:xfrm>
          <a:prstGeom prst="rect">
            <a:avLst/>
          </a:prstGeom>
        </p:spPr>
      </p:pic>
    </p:spTree>
    <p:extLst>
      <p:ext uri="{BB962C8B-B14F-4D97-AF65-F5344CB8AC3E}">
        <p14:creationId xmlns:p14="http://schemas.microsoft.com/office/powerpoint/2010/main" val="26034507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FC86E16-32DF-A04C-9514-B840457DE5EA}"/>
              </a:ext>
            </a:extLst>
          </p:cNvPr>
          <p:cNvSpPr txBox="1"/>
          <p:nvPr/>
        </p:nvSpPr>
        <p:spPr>
          <a:xfrm>
            <a:off x="90188" y="0"/>
            <a:ext cx="11460480" cy="78638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000" b="1" kern="1200" dirty="0">
                <a:solidFill>
                  <a:srgbClr val="0070C0"/>
                </a:solidFill>
                <a:latin typeface="+mj-lt"/>
                <a:ea typeface="+mj-ea"/>
                <a:cs typeface="+mj-cs"/>
              </a:rPr>
              <a:t>Who </a:t>
            </a:r>
            <a:r>
              <a:rPr lang="en-US" sz="4000" b="1" dirty="0">
                <a:solidFill>
                  <a:srgbClr val="0070C0"/>
                </a:solidFill>
                <a:latin typeface="+mj-lt"/>
                <a:ea typeface="+mj-ea"/>
                <a:cs typeface="+mj-cs"/>
              </a:rPr>
              <a:t>was Boudicca?</a:t>
            </a:r>
            <a:endParaRPr lang="en-US" sz="4000" b="1" kern="1200" dirty="0">
              <a:solidFill>
                <a:srgbClr val="0070C0"/>
              </a:solidFill>
              <a:latin typeface="+mj-lt"/>
              <a:ea typeface="+mj-ea"/>
              <a:cs typeface="+mj-cs"/>
            </a:endParaRPr>
          </a:p>
        </p:txBody>
      </p:sp>
      <p:sp>
        <p:nvSpPr>
          <p:cNvPr id="5" name="TextBox 4">
            <a:extLst>
              <a:ext uri="{FF2B5EF4-FFF2-40B4-BE49-F238E27FC236}">
                <a16:creationId xmlns:a16="http://schemas.microsoft.com/office/drawing/2014/main" id="{8F959FCE-9020-F8E5-903D-DF3778E89CD3}"/>
              </a:ext>
            </a:extLst>
          </p:cNvPr>
          <p:cNvSpPr txBox="1"/>
          <p:nvPr/>
        </p:nvSpPr>
        <p:spPr>
          <a:xfrm>
            <a:off x="86432" y="2414245"/>
            <a:ext cx="6715346" cy="974176"/>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3200" dirty="0">
              <a:solidFill>
                <a:srgbClr val="5E67AF"/>
              </a:solidFill>
              <a:latin typeface="+mj-lt"/>
              <a:ea typeface="+mj-ea"/>
              <a:cs typeface="+mj-cs"/>
            </a:endParaRPr>
          </a:p>
        </p:txBody>
      </p:sp>
      <p:sp>
        <p:nvSpPr>
          <p:cNvPr id="6" name="TextBox 5">
            <a:extLst>
              <a:ext uri="{FF2B5EF4-FFF2-40B4-BE49-F238E27FC236}">
                <a16:creationId xmlns:a16="http://schemas.microsoft.com/office/drawing/2014/main" id="{0E9C669D-0A41-6922-F72D-20E0D5C70343}"/>
              </a:ext>
            </a:extLst>
          </p:cNvPr>
          <p:cNvSpPr txBox="1"/>
          <p:nvPr/>
        </p:nvSpPr>
        <p:spPr>
          <a:xfrm>
            <a:off x="86432" y="1055344"/>
            <a:ext cx="3894442" cy="1013602"/>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000" dirty="0">
                <a:latin typeface="+mj-lt"/>
                <a:ea typeface="+mj-ea"/>
                <a:cs typeface="+mj-cs"/>
              </a:rPr>
              <a:t>Boudicca was Queen of the </a:t>
            </a:r>
            <a:r>
              <a:rPr lang="en-US" sz="2000" dirty="0">
                <a:solidFill>
                  <a:srgbClr val="00B0F0"/>
                </a:solidFill>
                <a:latin typeface="+mj-lt"/>
                <a:ea typeface="+mj-ea"/>
                <a:cs typeface="+mj-cs"/>
              </a:rPr>
              <a:t>Iceni</a:t>
            </a:r>
            <a:r>
              <a:rPr lang="en-US" sz="2000" dirty="0">
                <a:latin typeface="+mj-lt"/>
                <a:ea typeface="+mj-ea"/>
                <a:cs typeface="+mj-cs"/>
              </a:rPr>
              <a:t> tribe, a Celtic tribe in the area we now call East Anglia.</a:t>
            </a:r>
            <a:endParaRPr lang="en-US" sz="2000" dirty="0">
              <a:solidFill>
                <a:srgbClr val="5E67AF"/>
              </a:solidFill>
              <a:latin typeface="+mj-lt"/>
              <a:ea typeface="+mj-ea"/>
              <a:cs typeface="+mj-cs"/>
            </a:endParaRPr>
          </a:p>
        </p:txBody>
      </p:sp>
      <p:sp>
        <p:nvSpPr>
          <p:cNvPr id="7" name="TextBox 6">
            <a:extLst>
              <a:ext uri="{FF2B5EF4-FFF2-40B4-BE49-F238E27FC236}">
                <a16:creationId xmlns:a16="http://schemas.microsoft.com/office/drawing/2014/main" id="{0EDEC59B-4CE9-0570-6124-037EDC365251}"/>
              </a:ext>
            </a:extLst>
          </p:cNvPr>
          <p:cNvSpPr txBox="1"/>
          <p:nvPr/>
        </p:nvSpPr>
        <p:spPr>
          <a:xfrm>
            <a:off x="4192832" y="2515253"/>
            <a:ext cx="3408540" cy="2219585"/>
          </a:xfrm>
          <a:prstGeom prst="rect">
            <a:avLst/>
          </a:prstGeom>
          <a:solidFill>
            <a:srgbClr val="CEE2F4"/>
          </a:solidFill>
          <a:ln w="57150">
            <a:solidFill>
              <a:srgbClr val="5E67AF"/>
            </a:solidFill>
          </a:ln>
        </p:spPr>
        <p:txBody>
          <a:bodyPr vert="horz" lIns="91440" tIns="45720" rIns="91440" bIns="45720" rtlCol="0" anchor="b">
            <a:normAutofit fontScale="85000" lnSpcReduction="10000"/>
          </a:bodyPr>
          <a:lstStyle/>
          <a:p>
            <a:pPr>
              <a:lnSpc>
                <a:spcPct val="110000"/>
              </a:lnSpc>
              <a:spcBef>
                <a:spcPct val="0"/>
              </a:spcBef>
              <a:spcAft>
                <a:spcPts val="600"/>
              </a:spcAft>
            </a:pPr>
            <a:r>
              <a:rPr lang="en-US" sz="3200" b="1" dirty="0">
                <a:latin typeface="Dreaming Outloud Pro" panose="020F0502020204030204" pitchFamily="66" charset="0"/>
                <a:ea typeface="+mj-ea"/>
                <a:cs typeface="Dreaming Outloud Pro" panose="020F0502020204030204" pitchFamily="66" charset="0"/>
              </a:rPr>
              <a:t>Holly’s Discoverer Fact: The Iceni were one of around 20-30 Celtic tribes when  Boudicca was living! </a:t>
            </a:r>
            <a:endParaRPr lang="en-US" sz="3200" dirty="0">
              <a:latin typeface="Dreaming Outloud Pro" panose="020F0502020204030204" pitchFamily="66" charset="0"/>
              <a:ea typeface="+mj-ea"/>
              <a:cs typeface="Dreaming Outloud Pro" panose="020F0502020204030204" pitchFamily="66" charset="0"/>
            </a:endParaRPr>
          </a:p>
        </p:txBody>
      </p:sp>
      <p:sp>
        <p:nvSpPr>
          <p:cNvPr id="8" name="TextBox 7">
            <a:extLst>
              <a:ext uri="{FF2B5EF4-FFF2-40B4-BE49-F238E27FC236}">
                <a16:creationId xmlns:a16="http://schemas.microsoft.com/office/drawing/2014/main" id="{4A32AE2A-9EDC-5DA6-7FA2-D8336A63C933}"/>
              </a:ext>
            </a:extLst>
          </p:cNvPr>
          <p:cNvSpPr txBox="1"/>
          <p:nvPr/>
        </p:nvSpPr>
        <p:spPr>
          <a:xfrm>
            <a:off x="7925512" y="6017248"/>
            <a:ext cx="5489471" cy="78638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000" b="1" dirty="0">
                <a:solidFill>
                  <a:srgbClr val="CEE2F4"/>
                </a:solidFill>
                <a:latin typeface="+mj-lt"/>
                <a:ea typeface="+mj-ea"/>
                <a:cs typeface="+mj-cs"/>
              </a:rPr>
              <a:t>Learn with Holly</a:t>
            </a:r>
            <a:endParaRPr lang="en-US" sz="4000" b="1" kern="1200" dirty="0">
              <a:solidFill>
                <a:srgbClr val="CEE2F4"/>
              </a:solidFill>
              <a:latin typeface="+mj-lt"/>
              <a:ea typeface="+mj-ea"/>
              <a:cs typeface="+mj-cs"/>
            </a:endParaRPr>
          </a:p>
        </p:txBody>
      </p:sp>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5541" y="-51022"/>
            <a:ext cx="4655127" cy="6433916"/>
          </a:xfrm>
          <a:prstGeom prst="rect">
            <a:avLst/>
          </a:prstGeom>
        </p:spPr>
      </p:pic>
      <p:pic>
        <p:nvPicPr>
          <p:cNvPr id="14" name="Picture 13"/>
          <p:cNvPicPr>
            <a:picLocks noChangeAspect="1"/>
          </p:cNvPicPr>
          <p:nvPr/>
        </p:nvPicPr>
        <p:blipFill rotWithShape="1">
          <a:blip r:embed="rId3">
            <a:extLst>
              <a:ext uri="{28A0092B-C50C-407E-A947-70E740481C1C}">
                <a14:useLocalDpi xmlns:a14="http://schemas.microsoft.com/office/drawing/2010/main" val="0"/>
              </a:ext>
            </a:extLst>
          </a:blip>
          <a:srcRect l="21070" t="24242" r="21372" b="33065"/>
          <a:stretch/>
        </p:blipFill>
        <p:spPr>
          <a:xfrm>
            <a:off x="504335" y="2515253"/>
            <a:ext cx="3594734" cy="3773282"/>
          </a:xfrm>
          <a:prstGeom prst="rect">
            <a:avLst/>
          </a:prstGeom>
        </p:spPr>
      </p:pic>
    </p:spTree>
    <p:extLst>
      <p:ext uri="{BB962C8B-B14F-4D97-AF65-F5344CB8AC3E}">
        <p14:creationId xmlns:p14="http://schemas.microsoft.com/office/powerpoint/2010/main" val="14384418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E9C669D-0A41-6922-F72D-20E0D5C70343}"/>
              </a:ext>
            </a:extLst>
          </p:cNvPr>
          <p:cNvSpPr txBox="1"/>
          <p:nvPr/>
        </p:nvSpPr>
        <p:spPr>
          <a:xfrm>
            <a:off x="350730" y="837406"/>
            <a:ext cx="7098757" cy="1991706"/>
          </a:xfrm>
          <a:prstGeom prst="rect">
            <a:avLst/>
          </a:prstGeom>
        </p:spPr>
        <p:txBody>
          <a:bodyPr vert="horz" lIns="91440" tIns="45720" rIns="91440" bIns="45720" rtlCol="0" anchor="b">
            <a:normAutofit fontScale="92500" lnSpcReduction="10000"/>
          </a:bodyPr>
          <a:lstStyle/>
          <a:p>
            <a:pPr>
              <a:lnSpc>
                <a:spcPct val="110000"/>
              </a:lnSpc>
              <a:spcBef>
                <a:spcPct val="0"/>
              </a:spcBef>
              <a:spcAft>
                <a:spcPts val="600"/>
              </a:spcAft>
            </a:pPr>
            <a:r>
              <a:rPr lang="en-US" sz="2000" dirty="0">
                <a:latin typeface="+mj-lt"/>
                <a:ea typeface="+mj-ea"/>
                <a:cs typeface="+mj-cs"/>
              </a:rPr>
              <a:t>Boudicca lived between 25AD and around 61AD.</a:t>
            </a:r>
          </a:p>
          <a:p>
            <a:pPr>
              <a:lnSpc>
                <a:spcPct val="110000"/>
              </a:lnSpc>
              <a:spcBef>
                <a:spcPct val="0"/>
              </a:spcBef>
              <a:spcAft>
                <a:spcPts val="600"/>
              </a:spcAft>
            </a:pPr>
            <a:r>
              <a:rPr lang="en-US" sz="2000" dirty="0">
                <a:latin typeface="+mj-lt"/>
                <a:ea typeface="+mj-ea"/>
                <a:cs typeface="+mj-cs"/>
              </a:rPr>
              <a:t>We know about Boudicca because of historical artefacts that we have. Whilst there is no physical evidence of Boudicca herself, written accounts by Roman historian Tacitus and Cassius Dio tell us about her. This extract is from Cassius Dio’s writing (he was born 100 years after her death though!)</a:t>
            </a:r>
            <a:endParaRPr lang="en-US" sz="2000" dirty="0">
              <a:solidFill>
                <a:srgbClr val="5E67AF"/>
              </a:solidFill>
              <a:latin typeface="+mj-lt"/>
              <a:ea typeface="+mj-ea"/>
              <a:cs typeface="+mj-cs"/>
            </a:endParaRPr>
          </a:p>
        </p:txBody>
      </p:sp>
      <p:sp>
        <p:nvSpPr>
          <p:cNvPr id="5" name="TextBox 4">
            <a:extLst>
              <a:ext uri="{FF2B5EF4-FFF2-40B4-BE49-F238E27FC236}">
                <a16:creationId xmlns:a16="http://schemas.microsoft.com/office/drawing/2014/main" id="{6FC86E16-32DF-A04C-9514-B840457DE5EA}"/>
              </a:ext>
            </a:extLst>
          </p:cNvPr>
          <p:cNvSpPr txBox="1"/>
          <p:nvPr/>
        </p:nvSpPr>
        <p:spPr>
          <a:xfrm>
            <a:off x="90188" y="0"/>
            <a:ext cx="11460480" cy="78638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000" b="1" kern="1200" dirty="0">
                <a:solidFill>
                  <a:srgbClr val="0070C0"/>
                </a:solidFill>
                <a:latin typeface="+mj-lt"/>
                <a:ea typeface="+mj-ea"/>
                <a:cs typeface="+mj-cs"/>
              </a:rPr>
              <a:t>When was </a:t>
            </a:r>
            <a:r>
              <a:rPr lang="en-US" sz="4000" b="1" dirty="0">
                <a:solidFill>
                  <a:srgbClr val="0070C0"/>
                </a:solidFill>
                <a:latin typeface="+mj-lt"/>
                <a:ea typeface="+mj-ea"/>
                <a:cs typeface="+mj-cs"/>
              </a:rPr>
              <a:t>Boudicca around?</a:t>
            </a:r>
            <a:endParaRPr lang="en-US" sz="4000" b="1" kern="1200" dirty="0">
              <a:solidFill>
                <a:srgbClr val="0070C0"/>
              </a:solidFill>
              <a:latin typeface="+mj-lt"/>
              <a:ea typeface="+mj-ea"/>
              <a:cs typeface="+mj-cs"/>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5541" y="-51022"/>
            <a:ext cx="4655127" cy="6433916"/>
          </a:xfrm>
          <a:prstGeom prst="rect">
            <a:avLst/>
          </a:prstGeom>
        </p:spPr>
      </p:pic>
      <p:sp>
        <p:nvSpPr>
          <p:cNvPr id="8" name="TextBox 7">
            <a:extLst>
              <a:ext uri="{FF2B5EF4-FFF2-40B4-BE49-F238E27FC236}">
                <a16:creationId xmlns:a16="http://schemas.microsoft.com/office/drawing/2014/main" id="{4A32AE2A-9EDC-5DA6-7FA2-D8336A63C933}"/>
              </a:ext>
            </a:extLst>
          </p:cNvPr>
          <p:cNvSpPr txBox="1"/>
          <p:nvPr/>
        </p:nvSpPr>
        <p:spPr>
          <a:xfrm>
            <a:off x="7925512" y="6017248"/>
            <a:ext cx="5489471" cy="78638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000" b="1" dirty="0">
                <a:solidFill>
                  <a:srgbClr val="CEE2F4"/>
                </a:solidFill>
                <a:latin typeface="+mj-lt"/>
                <a:ea typeface="+mj-ea"/>
                <a:cs typeface="+mj-cs"/>
              </a:rPr>
              <a:t>Learn with Holly</a:t>
            </a:r>
            <a:endParaRPr lang="en-US" sz="4000" b="1" kern="1200" dirty="0">
              <a:solidFill>
                <a:srgbClr val="CEE2F4"/>
              </a:solidFill>
              <a:latin typeface="+mj-lt"/>
              <a:ea typeface="+mj-ea"/>
              <a:cs typeface="+mj-cs"/>
            </a:endParaRPr>
          </a:p>
        </p:txBody>
      </p:sp>
      <p:sp>
        <p:nvSpPr>
          <p:cNvPr id="3" name="TextBox 2">
            <a:extLst>
              <a:ext uri="{FF2B5EF4-FFF2-40B4-BE49-F238E27FC236}">
                <a16:creationId xmlns:a16="http://schemas.microsoft.com/office/drawing/2014/main" id="{978E754D-54CC-C92E-6032-942C12CBE1DA}"/>
              </a:ext>
            </a:extLst>
          </p:cNvPr>
          <p:cNvSpPr txBox="1"/>
          <p:nvPr/>
        </p:nvSpPr>
        <p:spPr>
          <a:xfrm>
            <a:off x="350730" y="3165936"/>
            <a:ext cx="6688898" cy="2677656"/>
          </a:xfrm>
          <a:prstGeom prst="rect">
            <a:avLst/>
          </a:prstGeom>
          <a:noFill/>
        </p:spPr>
        <p:txBody>
          <a:bodyPr wrap="square">
            <a:spAutoFit/>
          </a:bodyPr>
          <a:lstStyle/>
          <a:p>
            <a:r>
              <a:rPr lang="en-GB" sz="2400" b="0" i="1" dirty="0">
                <a:solidFill>
                  <a:srgbClr val="212529"/>
                </a:solidFill>
                <a:effectLst/>
                <a:latin typeface="neue-haas-grotesk-text"/>
              </a:rPr>
              <a:t>In stature she was very tall, in appearance most terrifying, in the glance of her eye most fierce, and her voice was harsh; a great mass of the tawniest hair fell to her hips; around her neck was a large golden necklace; and she wore a tunic of divers colours over which a thick mantle was fastened with a brooch. This was her invariable attire.</a:t>
            </a:r>
            <a:endParaRPr lang="en-GB" sz="2400" dirty="0"/>
          </a:p>
        </p:txBody>
      </p:sp>
    </p:spTree>
    <p:extLst>
      <p:ext uri="{BB962C8B-B14F-4D97-AF65-F5344CB8AC3E}">
        <p14:creationId xmlns:p14="http://schemas.microsoft.com/office/powerpoint/2010/main" val="6191762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8666725" y="657150"/>
            <a:ext cx="4135855" cy="4835769"/>
          </a:xfrm>
          <a:prstGeom prst="rect">
            <a:avLst/>
          </a:prstGeom>
        </p:spPr>
      </p:pic>
      <p:sp>
        <p:nvSpPr>
          <p:cNvPr id="6" name="TextBox 5">
            <a:extLst>
              <a:ext uri="{FF2B5EF4-FFF2-40B4-BE49-F238E27FC236}">
                <a16:creationId xmlns:a16="http://schemas.microsoft.com/office/drawing/2014/main" id="{161BBB52-1759-A0D7-0FC1-21250639C2E4}"/>
              </a:ext>
            </a:extLst>
          </p:cNvPr>
          <p:cNvSpPr txBox="1"/>
          <p:nvPr/>
        </p:nvSpPr>
        <p:spPr>
          <a:xfrm>
            <a:off x="90188" y="0"/>
            <a:ext cx="11460480" cy="786384"/>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4000" b="1" kern="1200" dirty="0">
              <a:solidFill>
                <a:srgbClr val="EF5253"/>
              </a:solidFill>
              <a:latin typeface="+mj-lt"/>
              <a:ea typeface="+mj-ea"/>
              <a:cs typeface="+mj-cs"/>
            </a:endParaRPr>
          </a:p>
        </p:txBody>
      </p:sp>
      <p:sp>
        <p:nvSpPr>
          <p:cNvPr id="10" name="TextBox 9">
            <a:extLst>
              <a:ext uri="{FF2B5EF4-FFF2-40B4-BE49-F238E27FC236}">
                <a16:creationId xmlns:a16="http://schemas.microsoft.com/office/drawing/2014/main" id="{0E9C669D-0A41-6922-F72D-20E0D5C70343}"/>
              </a:ext>
            </a:extLst>
          </p:cNvPr>
          <p:cNvSpPr txBox="1"/>
          <p:nvPr/>
        </p:nvSpPr>
        <p:spPr>
          <a:xfrm>
            <a:off x="191819" y="1255496"/>
            <a:ext cx="5464623" cy="1296805"/>
          </a:xfrm>
          <a:prstGeom prst="rect">
            <a:avLst/>
          </a:prstGeom>
        </p:spPr>
        <p:txBody>
          <a:bodyPr vert="horz" lIns="91440" tIns="45720" rIns="91440" bIns="45720" rtlCol="0" anchor="b">
            <a:noAutofit/>
          </a:bodyPr>
          <a:lstStyle/>
          <a:p>
            <a:pPr>
              <a:spcBef>
                <a:spcPct val="0"/>
              </a:spcBef>
              <a:spcAft>
                <a:spcPts val="600"/>
              </a:spcAft>
            </a:pPr>
            <a:r>
              <a:rPr lang="en-US" dirty="0">
                <a:latin typeface="+mj-lt"/>
                <a:ea typeface="+mj-ea"/>
                <a:cs typeface="+mj-cs"/>
              </a:rPr>
              <a:t>Her husband, who was King, had made a promise with the Romans to keep his Celtic people safe. When her husband died, the Romans did not keep their word and treated the Iceni people very badly. </a:t>
            </a:r>
            <a:endParaRPr lang="en-US" dirty="0">
              <a:solidFill>
                <a:srgbClr val="5E67AF"/>
              </a:solidFill>
              <a:latin typeface="+mj-lt"/>
              <a:ea typeface="+mj-ea"/>
              <a:cs typeface="+mj-cs"/>
            </a:endParaRPr>
          </a:p>
        </p:txBody>
      </p:sp>
      <p:sp>
        <p:nvSpPr>
          <p:cNvPr id="12" name="TextBox 11">
            <a:extLst>
              <a:ext uri="{FF2B5EF4-FFF2-40B4-BE49-F238E27FC236}">
                <a16:creationId xmlns:a16="http://schemas.microsoft.com/office/drawing/2014/main" id="{6FC86E16-32DF-A04C-9514-B840457DE5EA}"/>
              </a:ext>
            </a:extLst>
          </p:cNvPr>
          <p:cNvSpPr txBox="1"/>
          <p:nvPr/>
        </p:nvSpPr>
        <p:spPr>
          <a:xfrm>
            <a:off x="165421" y="227688"/>
            <a:ext cx="11460480" cy="78638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000" b="1" kern="1200" dirty="0">
                <a:solidFill>
                  <a:srgbClr val="0070C0"/>
                </a:solidFill>
                <a:latin typeface="+mj-lt"/>
                <a:ea typeface="+mj-ea"/>
                <a:cs typeface="+mj-cs"/>
              </a:rPr>
              <a:t>What did Boudicca do</a:t>
            </a:r>
            <a:r>
              <a:rPr lang="en-US" sz="4000" b="1" dirty="0">
                <a:solidFill>
                  <a:srgbClr val="0070C0"/>
                </a:solidFill>
                <a:latin typeface="+mj-lt"/>
                <a:ea typeface="+mj-ea"/>
                <a:cs typeface="+mj-cs"/>
              </a:rPr>
              <a:t>?</a:t>
            </a:r>
            <a:endParaRPr lang="en-US" sz="4000" b="1" kern="1200" dirty="0">
              <a:solidFill>
                <a:srgbClr val="0070C0"/>
              </a:solidFill>
              <a:latin typeface="+mj-lt"/>
              <a:ea typeface="+mj-ea"/>
              <a:cs typeface="+mj-cs"/>
            </a:endParaRPr>
          </a:p>
        </p:txBody>
      </p:sp>
      <p:sp>
        <p:nvSpPr>
          <p:cNvPr id="15" name="TextBox 14">
            <a:extLst>
              <a:ext uri="{FF2B5EF4-FFF2-40B4-BE49-F238E27FC236}">
                <a16:creationId xmlns:a16="http://schemas.microsoft.com/office/drawing/2014/main" id="{0EDEC59B-4CE9-0570-6124-037EDC365251}"/>
              </a:ext>
            </a:extLst>
          </p:cNvPr>
          <p:cNvSpPr txBox="1"/>
          <p:nvPr/>
        </p:nvSpPr>
        <p:spPr>
          <a:xfrm>
            <a:off x="1260826" y="4913192"/>
            <a:ext cx="4046026" cy="1678959"/>
          </a:xfrm>
          <a:prstGeom prst="rect">
            <a:avLst/>
          </a:prstGeom>
          <a:solidFill>
            <a:srgbClr val="CEE2F4"/>
          </a:solidFill>
          <a:ln w="57150">
            <a:solidFill>
              <a:srgbClr val="5E67AF"/>
            </a:solidFill>
          </a:ln>
        </p:spPr>
        <p:txBody>
          <a:bodyPr vert="horz" lIns="91440" tIns="45720" rIns="91440" bIns="45720" rtlCol="0" anchor="b">
            <a:normAutofit fontScale="85000" lnSpcReduction="20000"/>
          </a:bodyPr>
          <a:lstStyle/>
          <a:p>
            <a:pPr>
              <a:lnSpc>
                <a:spcPct val="110000"/>
              </a:lnSpc>
              <a:spcBef>
                <a:spcPct val="0"/>
              </a:spcBef>
              <a:spcAft>
                <a:spcPts val="600"/>
              </a:spcAft>
            </a:pPr>
            <a:r>
              <a:rPr lang="en-US" sz="3200" b="1" dirty="0">
                <a:latin typeface="Dreaming Outloud Pro" panose="020F0502020204030204" pitchFamily="66" charset="0"/>
                <a:ea typeface="+mj-ea"/>
                <a:cs typeface="Dreaming Outloud Pro" panose="020F0502020204030204" pitchFamily="66" charset="0"/>
              </a:rPr>
              <a:t>Holly’s Discoverer Fact: </a:t>
            </a:r>
            <a:r>
              <a:rPr lang="en-US" sz="3200" dirty="0">
                <a:latin typeface="Dreaming Outloud Pro" panose="020F0502020204030204" pitchFamily="66" charset="0"/>
                <a:ea typeface="+mj-ea"/>
                <a:cs typeface="Dreaming Outloud Pro" panose="020F0502020204030204" pitchFamily="66" charset="0"/>
              </a:rPr>
              <a:t>The Iceni people often painted their skin with blue paint to look more intimidating! </a:t>
            </a:r>
          </a:p>
        </p:txBody>
      </p:sp>
      <p:sp>
        <p:nvSpPr>
          <p:cNvPr id="16" name="TextBox 15">
            <a:extLst>
              <a:ext uri="{FF2B5EF4-FFF2-40B4-BE49-F238E27FC236}">
                <a16:creationId xmlns:a16="http://schemas.microsoft.com/office/drawing/2014/main" id="{0E9C669D-0A41-6922-F72D-20E0D5C70343}"/>
              </a:ext>
            </a:extLst>
          </p:cNvPr>
          <p:cNvSpPr txBox="1"/>
          <p:nvPr/>
        </p:nvSpPr>
        <p:spPr>
          <a:xfrm>
            <a:off x="191819" y="3075035"/>
            <a:ext cx="5214761" cy="1055459"/>
          </a:xfrm>
          <a:prstGeom prst="rect">
            <a:avLst/>
          </a:prstGeom>
        </p:spPr>
        <p:txBody>
          <a:bodyPr vert="horz" lIns="91440" tIns="45720" rIns="91440" bIns="45720" rtlCol="0" anchor="b">
            <a:noAutofit/>
          </a:bodyPr>
          <a:lstStyle/>
          <a:p>
            <a:pPr>
              <a:lnSpc>
                <a:spcPct val="110000"/>
              </a:lnSpc>
              <a:spcBef>
                <a:spcPct val="0"/>
              </a:spcBef>
              <a:spcAft>
                <a:spcPts val="600"/>
              </a:spcAft>
            </a:pPr>
            <a:r>
              <a:rPr lang="en-US" dirty="0">
                <a:latin typeface="+mj-lt"/>
                <a:ea typeface="+mj-ea"/>
                <a:cs typeface="+mj-cs"/>
              </a:rPr>
              <a:t>Boudicca was not happy about her people being treated so badly and decided to fight back. She gathered with the Iceni people and surrounding tribes to resist the Roman invasion.</a:t>
            </a:r>
            <a:endParaRPr lang="en-US" dirty="0">
              <a:solidFill>
                <a:srgbClr val="5E67AF"/>
              </a:solidFill>
              <a:latin typeface="+mj-lt"/>
              <a:ea typeface="+mj-ea"/>
              <a:cs typeface="+mj-cs"/>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0699" y="1536806"/>
            <a:ext cx="4007544" cy="4685743"/>
          </a:xfrm>
          <a:prstGeom prst="rect">
            <a:avLst/>
          </a:prstGeom>
        </p:spPr>
      </p:pic>
      <p:pic>
        <p:nvPicPr>
          <p:cNvPr id="19" name="Picture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64152" y="434035"/>
            <a:ext cx="4129815" cy="5707875"/>
          </a:xfrm>
          <a:prstGeom prst="rect">
            <a:avLst/>
          </a:prstGeom>
        </p:spPr>
      </p:pic>
      <p:sp>
        <p:nvSpPr>
          <p:cNvPr id="20" name="TextBox 19">
            <a:extLst>
              <a:ext uri="{FF2B5EF4-FFF2-40B4-BE49-F238E27FC236}">
                <a16:creationId xmlns:a16="http://schemas.microsoft.com/office/drawing/2014/main" id="{4A32AE2A-9EDC-5DA6-7FA2-D8336A63C933}"/>
              </a:ext>
            </a:extLst>
          </p:cNvPr>
          <p:cNvSpPr txBox="1"/>
          <p:nvPr/>
        </p:nvSpPr>
        <p:spPr>
          <a:xfrm>
            <a:off x="7925512" y="6017248"/>
            <a:ext cx="5489471" cy="78638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000" b="1" dirty="0">
                <a:solidFill>
                  <a:srgbClr val="CEE2F4"/>
                </a:solidFill>
                <a:latin typeface="+mj-lt"/>
                <a:ea typeface="+mj-ea"/>
                <a:cs typeface="+mj-cs"/>
              </a:rPr>
              <a:t>Learn with Holly</a:t>
            </a:r>
            <a:endParaRPr lang="en-US" sz="4000" b="1" kern="1200" dirty="0">
              <a:solidFill>
                <a:srgbClr val="CEE2F4"/>
              </a:solidFill>
              <a:latin typeface="+mj-lt"/>
              <a:ea typeface="+mj-ea"/>
              <a:cs typeface="+mj-cs"/>
            </a:endParaRPr>
          </a:p>
        </p:txBody>
      </p:sp>
    </p:spTree>
    <p:extLst>
      <p:ext uri="{BB962C8B-B14F-4D97-AF65-F5344CB8AC3E}">
        <p14:creationId xmlns:p14="http://schemas.microsoft.com/office/powerpoint/2010/main" val="1711617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6729C71-EA10-EE42-FF69-27D08D65FAA7}"/>
              </a:ext>
            </a:extLst>
          </p:cNvPr>
          <p:cNvPicPr>
            <a:picLocks noChangeAspect="1"/>
          </p:cNvPicPr>
          <p:nvPr/>
        </p:nvPicPr>
        <p:blipFill>
          <a:blip r:embed="rId2"/>
          <a:stretch>
            <a:fillRect/>
          </a:stretch>
        </p:blipFill>
        <p:spPr>
          <a:xfrm>
            <a:off x="8695903" y="-289575"/>
            <a:ext cx="4135855" cy="4835769"/>
          </a:xfrm>
          <a:prstGeom prst="rect">
            <a:avLst/>
          </a:prstGeom>
        </p:spPr>
      </p:pic>
      <p:sp>
        <p:nvSpPr>
          <p:cNvPr id="10" name="TextBox 9">
            <a:extLst>
              <a:ext uri="{FF2B5EF4-FFF2-40B4-BE49-F238E27FC236}">
                <a16:creationId xmlns:a16="http://schemas.microsoft.com/office/drawing/2014/main" id="{6FC86E16-32DF-A04C-9514-B840457DE5EA}"/>
              </a:ext>
            </a:extLst>
          </p:cNvPr>
          <p:cNvSpPr txBox="1"/>
          <p:nvPr/>
        </p:nvSpPr>
        <p:spPr>
          <a:xfrm>
            <a:off x="193130" y="190743"/>
            <a:ext cx="11460480" cy="78638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000" b="1" kern="1200" dirty="0">
                <a:solidFill>
                  <a:srgbClr val="0070C0"/>
                </a:solidFill>
                <a:latin typeface="+mj-lt"/>
                <a:ea typeface="+mj-ea"/>
                <a:cs typeface="+mj-cs"/>
              </a:rPr>
              <a:t>Where did Boudicca go</a:t>
            </a:r>
            <a:r>
              <a:rPr lang="en-US" sz="4000" b="1" dirty="0">
                <a:solidFill>
                  <a:srgbClr val="0070C0"/>
                </a:solidFill>
                <a:latin typeface="+mj-lt"/>
                <a:ea typeface="+mj-ea"/>
                <a:cs typeface="+mj-cs"/>
              </a:rPr>
              <a:t>?</a:t>
            </a:r>
            <a:endParaRPr lang="en-US" sz="4000" b="1" kern="1200" dirty="0">
              <a:solidFill>
                <a:srgbClr val="0070C0"/>
              </a:solidFill>
              <a:latin typeface="+mj-lt"/>
              <a:ea typeface="+mj-ea"/>
              <a:cs typeface="+mj-cs"/>
            </a:endParaRPr>
          </a:p>
        </p:txBody>
      </p:sp>
      <p:pic>
        <p:nvPicPr>
          <p:cNvPr id="4" name="Picture 3"/>
          <p:cNvPicPr>
            <a:picLocks noChangeAspect="1"/>
          </p:cNvPicPr>
          <p:nvPr/>
        </p:nvPicPr>
        <p:blipFill>
          <a:blip r:embed="rId3"/>
          <a:stretch>
            <a:fillRect/>
          </a:stretch>
        </p:blipFill>
        <p:spPr>
          <a:xfrm>
            <a:off x="7652488" y="1606461"/>
            <a:ext cx="3939148" cy="4595673"/>
          </a:xfrm>
          <a:prstGeom prst="rect">
            <a:avLst/>
          </a:prstGeom>
        </p:spPr>
      </p:pic>
      <p:sp>
        <p:nvSpPr>
          <p:cNvPr id="13" name="TextBox 12">
            <a:extLst>
              <a:ext uri="{FF2B5EF4-FFF2-40B4-BE49-F238E27FC236}">
                <a16:creationId xmlns:a16="http://schemas.microsoft.com/office/drawing/2014/main" id="{0EDEC59B-4CE9-0570-6124-037EDC365251}"/>
              </a:ext>
            </a:extLst>
          </p:cNvPr>
          <p:cNvSpPr txBox="1"/>
          <p:nvPr/>
        </p:nvSpPr>
        <p:spPr>
          <a:xfrm>
            <a:off x="7744753" y="4785849"/>
            <a:ext cx="4046026" cy="1678959"/>
          </a:xfrm>
          <a:prstGeom prst="rect">
            <a:avLst/>
          </a:prstGeom>
          <a:solidFill>
            <a:srgbClr val="CEE2F4"/>
          </a:solidFill>
          <a:ln w="57150">
            <a:solidFill>
              <a:srgbClr val="5E67AF"/>
            </a:solidFill>
          </a:ln>
        </p:spPr>
        <p:txBody>
          <a:bodyPr vert="horz" lIns="91440" tIns="45720" rIns="91440" bIns="45720" rtlCol="0" anchor="b">
            <a:normAutofit fontScale="92500"/>
          </a:bodyPr>
          <a:lstStyle/>
          <a:p>
            <a:pPr>
              <a:lnSpc>
                <a:spcPct val="110000"/>
              </a:lnSpc>
              <a:spcBef>
                <a:spcPct val="0"/>
              </a:spcBef>
              <a:spcAft>
                <a:spcPts val="600"/>
              </a:spcAft>
            </a:pPr>
            <a:r>
              <a:rPr lang="en-US" sz="3200" b="1" dirty="0">
                <a:latin typeface="Dreaming Outloud Pro" panose="020F0502020204030204" pitchFamily="66" charset="0"/>
                <a:ea typeface="+mj-ea"/>
                <a:cs typeface="Dreaming Outloud Pro" panose="020F0502020204030204" pitchFamily="66" charset="0"/>
              </a:rPr>
              <a:t>Holly’s Discoverer Fact: </a:t>
            </a:r>
            <a:r>
              <a:rPr lang="en-US" sz="3200" b="1" dirty="0" err="1">
                <a:latin typeface="Dreaming Outloud Pro" panose="020F0502020204030204" pitchFamily="66" charset="0"/>
                <a:ea typeface="+mj-ea"/>
                <a:cs typeface="Dreaming Outloud Pro" panose="020F0502020204030204" pitchFamily="66" charset="0"/>
              </a:rPr>
              <a:t>Londindium</a:t>
            </a:r>
            <a:r>
              <a:rPr lang="en-US" sz="3200" b="1" dirty="0">
                <a:latin typeface="Dreaming Outloud Pro" panose="020F0502020204030204" pitchFamily="66" charset="0"/>
                <a:ea typeface="+mj-ea"/>
                <a:cs typeface="Dreaming Outloud Pro" panose="020F0502020204030204" pitchFamily="66" charset="0"/>
              </a:rPr>
              <a:t> is what the Romans called London!</a:t>
            </a:r>
            <a:endParaRPr lang="en-US" sz="3200" dirty="0">
              <a:latin typeface="Dreaming Outloud Pro" panose="020F0502020204030204" pitchFamily="66" charset="0"/>
              <a:ea typeface="+mj-ea"/>
              <a:cs typeface="Dreaming Outloud Pro" panose="020F0502020204030204" pitchFamily="66" charset="0"/>
            </a:endParaRPr>
          </a:p>
        </p:txBody>
      </p:sp>
      <p:sp>
        <p:nvSpPr>
          <p:cNvPr id="15" name="TextBox 14">
            <a:extLst>
              <a:ext uri="{FF2B5EF4-FFF2-40B4-BE49-F238E27FC236}">
                <a16:creationId xmlns:a16="http://schemas.microsoft.com/office/drawing/2014/main" id="{0E9C669D-0A41-6922-F72D-20E0D5C70343}"/>
              </a:ext>
            </a:extLst>
          </p:cNvPr>
          <p:cNvSpPr txBox="1"/>
          <p:nvPr/>
        </p:nvSpPr>
        <p:spPr>
          <a:xfrm>
            <a:off x="193130" y="1086683"/>
            <a:ext cx="5214761" cy="1055459"/>
          </a:xfrm>
          <a:prstGeom prst="rect">
            <a:avLst/>
          </a:prstGeom>
        </p:spPr>
        <p:txBody>
          <a:bodyPr vert="horz" lIns="91440" tIns="45720" rIns="91440" bIns="45720" rtlCol="0" anchor="b">
            <a:noAutofit/>
          </a:bodyPr>
          <a:lstStyle/>
          <a:p>
            <a:pPr>
              <a:lnSpc>
                <a:spcPct val="110000"/>
              </a:lnSpc>
              <a:spcBef>
                <a:spcPct val="0"/>
              </a:spcBef>
              <a:spcAft>
                <a:spcPts val="600"/>
              </a:spcAft>
            </a:pPr>
            <a:r>
              <a:rPr lang="en-US" dirty="0">
                <a:latin typeface="+mj-lt"/>
                <a:ea typeface="+mj-ea"/>
                <a:cs typeface="+mj-cs"/>
              </a:rPr>
              <a:t>Boudicca and her army fought back against the Romans. They conquered Colchester, Londinium and St Albans. </a:t>
            </a:r>
            <a:endParaRPr lang="en-US" dirty="0">
              <a:solidFill>
                <a:srgbClr val="5E67AF"/>
              </a:solidFill>
              <a:latin typeface="+mj-lt"/>
              <a:ea typeface="+mj-ea"/>
              <a:cs typeface="+mj-cs"/>
            </a:endParaRPr>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18817" t="23462" r="18289" b="33449"/>
          <a:stretch/>
        </p:blipFill>
        <p:spPr>
          <a:xfrm>
            <a:off x="2918039" y="1736981"/>
            <a:ext cx="4471052" cy="4334635"/>
          </a:xfrm>
          <a:prstGeom prst="rect">
            <a:avLst/>
          </a:prstGeom>
        </p:spPr>
      </p:pic>
      <p:cxnSp>
        <p:nvCxnSpPr>
          <p:cNvPr id="16" name="Straight Arrow Connector 15"/>
          <p:cNvCxnSpPr/>
          <p:nvPr/>
        </p:nvCxnSpPr>
        <p:spPr>
          <a:xfrm>
            <a:off x="600364" y="3048000"/>
            <a:ext cx="895927" cy="0"/>
          </a:xfrm>
          <a:prstGeom prst="straightConnector1">
            <a:avLst/>
          </a:prstGeom>
          <a:ln w="57150">
            <a:solidFill>
              <a:srgbClr val="D14A9E"/>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561842" y="2854036"/>
            <a:ext cx="1422400" cy="923330"/>
          </a:xfrm>
          <a:prstGeom prst="rect">
            <a:avLst/>
          </a:prstGeom>
          <a:noFill/>
        </p:spPr>
        <p:txBody>
          <a:bodyPr wrap="square" rtlCol="0">
            <a:spAutoFit/>
          </a:bodyPr>
          <a:lstStyle/>
          <a:p>
            <a:r>
              <a:rPr lang="en-GB" dirty="0"/>
              <a:t>Boudicca and her warriors</a:t>
            </a:r>
          </a:p>
        </p:txBody>
      </p:sp>
      <p:cxnSp>
        <p:nvCxnSpPr>
          <p:cNvPr id="19" name="Straight Arrow Connector 18"/>
          <p:cNvCxnSpPr/>
          <p:nvPr/>
        </p:nvCxnSpPr>
        <p:spPr>
          <a:xfrm>
            <a:off x="665915" y="4262044"/>
            <a:ext cx="895927" cy="0"/>
          </a:xfrm>
          <a:prstGeom prst="straightConnector1">
            <a:avLst/>
          </a:prstGeom>
          <a:ln w="57150">
            <a:solidFill>
              <a:srgbClr val="5F66B0"/>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1561842" y="4108142"/>
            <a:ext cx="1422400" cy="646331"/>
          </a:xfrm>
          <a:prstGeom prst="rect">
            <a:avLst/>
          </a:prstGeom>
          <a:noFill/>
        </p:spPr>
        <p:txBody>
          <a:bodyPr wrap="square" rtlCol="0">
            <a:spAutoFit/>
          </a:bodyPr>
          <a:lstStyle/>
          <a:p>
            <a:r>
              <a:rPr lang="en-GB" dirty="0"/>
              <a:t>Roman army</a:t>
            </a:r>
          </a:p>
        </p:txBody>
      </p:sp>
      <p:sp>
        <p:nvSpPr>
          <p:cNvPr id="21" name="TextBox 20">
            <a:extLst>
              <a:ext uri="{FF2B5EF4-FFF2-40B4-BE49-F238E27FC236}">
                <a16:creationId xmlns:a16="http://schemas.microsoft.com/office/drawing/2014/main" id="{4A32AE2A-9EDC-5DA6-7FA2-D8336A63C933}"/>
              </a:ext>
            </a:extLst>
          </p:cNvPr>
          <p:cNvSpPr txBox="1"/>
          <p:nvPr/>
        </p:nvSpPr>
        <p:spPr>
          <a:xfrm>
            <a:off x="35948" y="5947729"/>
            <a:ext cx="5489471" cy="78638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000" b="1" dirty="0">
                <a:solidFill>
                  <a:srgbClr val="CEE2F4"/>
                </a:solidFill>
                <a:latin typeface="+mj-lt"/>
                <a:ea typeface="+mj-ea"/>
                <a:cs typeface="+mj-cs"/>
              </a:rPr>
              <a:t>Learn with Holly</a:t>
            </a:r>
            <a:endParaRPr lang="en-US" sz="4000" b="1" kern="1200" dirty="0">
              <a:solidFill>
                <a:srgbClr val="CEE2F4"/>
              </a:solidFill>
              <a:latin typeface="+mj-lt"/>
              <a:ea typeface="+mj-ea"/>
              <a:cs typeface="+mj-cs"/>
            </a:endParaRPr>
          </a:p>
        </p:txBody>
      </p:sp>
      <p:pic>
        <p:nvPicPr>
          <p:cNvPr id="2" name="Picture 1">
            <a:extLst>
              <a:ext uri="{FF2B5EF4-FFF2-40B4-BE49-F238E27FC236}">
                <a16:creationId xmlns:a16="http://schemas.microsoft.com/office/drawing/2014/main" id="{7F21C43F-3F08-AB20-3018-B31436BB61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31188" y="0"/>
            <a:ext cx="4007544" cy="4685743"/>
          </a:xfrm>
          <a:prstGeom prst="rect">
            <a:avLst/>
          </a:prstGeom>
        </p:spPr>
      </p:pic>
    </p:spTree>
    <p:extLst>
      <p:ext uri="{BB962C8B-B14F-4D97-AF65-F5344CB8AC3E}">
        <p14:creationId xmlns:p14="http://schemas.microsoft.com/office/powerpoint/2010/main" val="18918623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6FC86E16-32DF-A04C-9514-B840457DE5EA}"/>
              </a:ext>
            </a:extLst>
          </p:cNvPr>
          <p:cNvSpPr txBox="1"/>
          <p:nvPr/>
        </p:nvSpPr>
        <p:spPr>
          <a:xfrm>
            <a:off x="193130" y="190743"/>
            <a:ext cx="11460480" cy="78638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000" b="1" kern="1200" dirty="0">
                <a:solidFill>
                  <a:srgbClr val="0070C0"/>
                </a:solidFill>
                <a:latin typeface="+mj-lt"/>
                <a:ea typeface="+mj-ea"/>
                <a:cs typeface="+mj-cs"/>
              </a:rPr>
              <a:t>What happened to Boudicca</a:t>
            </a:r>
            <a:r>
              <a:rPr lang="en-US" sz="4000" b="1" dirty="0">
                <a:solidFill>
                  <a:srgbClr val="0070C0"/>
                </a:solidFill>
                <a:latin typeface="+mj-lt"/>
                <a:ea typeface="+mj-ea"/>
                <a:cs typeface="+mj-cs"/>
              </a:rPr>
              <a:t>?</a:t>
            </a:r>
            <a:endParaRPr lang="en-US" sz="4000" b="1" kern="1200" dirty="0">
              <a:solidFill>
                <a:srgbClr val="0070C0"/>
              </a:solidFill>
              <a:latin typeface="+mj-lt"/>
              <a:ea typeface="+mj-ea"/>
              <a:cs typeface="+mj-cs"/>
            </a:endParaRPr>
          </a:p>
        </p:txBody>
      </p:sp>
      <p:pic>
        <p:nvPicPr>
          <p:cNvPr id="13" name="Picture 12"/>
          <p:cNvPicPr>
            <a:picLocks noChangeAspect="1"/>
          </p:cNvPicPr>
          <p:nvPr/>
        </p:nvPicPr>
        <p:blipFill rotWithShape="1">
          <a:blip r:embed="rId2">
            <a:extLst>
              <a:ext uri="{28A0092B-C50C-407E-A947-70E740481C1C}">
                <a14:useLocalDpi xmlns:a14="http://schemas.microsoft.com/office/drawing/2010/main" val="0"/>
              </a:ext>
            </a:extLst>
          </a:blip>
          <a:srcRect l="18817" t="23462" r="18289" b="33449"/>
          <a:stretch/>
        </p:blipFill>
        <p:spPr>
          <a:xfrm>
            <a:off x="530132" y="906519"/>
            <a:ext cx="4995287" cy="4842875"/>
          </a:xfrm>
          <a:prstGeom prst="rect">
            <a:avLst/>
          </a:prstGeom>
        </p:spPr>
      </p:pic>
      <p:sp>
        <p:nvSpPr>
          <p:cNvPr id="15" name="TextBox 14">
            <a:extLst>
              <a:ext uri="{FF2B5EF4-FFF2-40B4-BE49-F238E27FC236}">
                <a16:creationId xmlns:a16="http://schemas.microsoft.com/office/drawing/2014/main" id="{0EDEC59B-4CE9-0570-6124-037EDC365251}"/>
              </a:ext>
            </a:extLst>
          </p:cNvPr>
          <p:cNvSpPr txBox="1"/>
          <p:nvPr/>
        </p:nvSpPr>
        <p:spPr>
          <a:xfrm>
            <a:off x="7744753" y="4785849"/>
            <a:ext cx="4046026" cy="1678959"/>
          </a:xfrm>
          <a:prstGeom prst="rect">
            <a:avLst/>
          </a:prstGeom>
          <a:solidFill>
            <a:srgbClr val="CEE2F4"/>
          </a:solidFill>
          <a:ln w="57150">
            <a:solidFill>
              <a:srgbClr val="5E67AF"/>
            </a:solidFill>
          </a:ln>
        </p:spPr>
        <p:txBody>
          <a:bodyPr vert="horz" lIns="91440" tIns="45720" rIns="91440" bIns="45720" rtlCol="0" anchor="b">
            <a:normAutofit fontScale="70000" lnSpcReduction="20000"/>
          </a:bodyPr>
          <a:lstStyle/>
          <a:p>
            <a:pPr>
              <a:lnSpc>
                <a:spcPct val="110000"/>
              </a:lnSpc>
              <a:spcBef>
                <a:spcPct val="0"/>
              </a:spcBef>
              <a:spcAft>
                <a:spcPts val="600"/>
              </a:spcAft>
            </a:pPr>
            <a:r>
              <a:rPr lang="en-US" sz="3200" b="1" dirty="0">
                <a:latin typeface="Dreaming Outloud Pro" panose="020F0502020204030204" pitchFamily="66" charset="0"/>
                <a:ea typeface="+mj-ea"/>
                <a:cs typeface="Dreaming Outloud Pro" panose="020F0502020204030204" pitchFamily="66" charset="0"/>
              </a:rPr>
              <a:t>Holly’s Discoverer Fact: After Boudicca’s defeat, there were no more large rebellions in Southern England against the Romans.</a:t>
            </a:r>
            <a:endParaRPr lang="en-US" sz="3200" dirty="0">
              <a:latin typeface="Dreaming Outloud Pro" panose="020F0502020204030204" pitchFamily="66" charset="0"/>
              <a:ea typeface="+mj-ea"/>
              <a:cs typeface="Dreaming Outloud Pro" panose="020F0502020204030204" pitchFamily="66" charset="0"/>
            </a:endParaRPr>
          </a:p>
        </p:txBody>
      </p:sp>
      <p:sp>
        <p:nvSpPr>
          <p:cNvPr id="16" name="TextBox 15">
            <a:extLst>
              <a:ext uri="{FF2B5EF4-FFF2-40B4-BE49-F238E27FC236}">
                <a16:creationId xmlns:a16="http://schemas.microsoft.com/office/drawing/2014/main" id="{4A32AE2A-9EDC-5DA6-7FA2-D8336A63C933}"/>
              </a:ext>
            </a:extLst>
          </p:cNvPr>
          <p:cNvSpPr txBox="1"/>
          <p:nvPr/>
        </p:nvSpPr>
        <p:spPr>
          <a:xfrm>
            <a:off x="193130" y="5934121"/>
            <a:ext cx="5489471" cy="78638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000" b="1" dirty="0">
                <a:solidFill>
                  <a:srgbClr val="CEE2F4"/>
                </a:solidFill>
                <a:latin typeface="+mj-lt"/>
                <a:ea typeface="+mj-ea"/>
                <a:cs typeface="+mj-cs"/>
              </a:rPr>
              <a:t>Learn with Holly</a:t>
            </a:r>
            <a:endParaRPr lang="en-US" sz="4000" b="1" kern="1200" dirty="0">
              <a:solidFill>
                <a:srgbClr val="CEE2F4"/>
              </a:solidFill>
              <a:latin typeface="+mj-lt"/>
              <a:ea typeface="+mj-ea"/>
              <a:cs typeface="+mj-cs"/>
            </a:endParaRPr>
          </a:p>
        </p:txBody>
      </p:sp>
      <p:sp>
        <p:nvSpPr>
          <p:cNvPr id="17" name="TextBox 16">
            <a:extLst>
              <a:ext uri="{FF2B5EF4-FFF2-40B4-BE49-F238E27FC236}">
                <a16:creationId xmlns:a16="http://schemas.microsoft.com/office/drawing/2014/main" id="{0E9C669D-0A41-6922-F72D-20E0D5C70343}"/>
              </a:ext>
            </a:extLst>
          </p:cNvPr>
          <p:cNvSpPr txBox="1"/>
          <p:nvPr/>
        </p:nvSpPr>
        <p:spPr>
          <a:xfrm>
            <a:off x="5444388" y="1424781"/>
            <a:ext cx="5214761" cy="1055459"/>
          </a:xfrm>
          <a:prstGeom prst="rect">
            <a:avLst/>
          </a:prstGeom>
        </p:spPr>
        <p:txBody>
          <a:bodyPr vert="horz" lIns="91440" tIns="45720" rIns="91440" bIns="45720" rtlCol="0" anchor="b">
            <a:noAutofit/>
          </a:bodyPr>
          <a:lstStyle/>
          <a:p>
            <a:pPr>
              <a:lnSpc>
                <a:spcPct val="110000"/>
              </a:lnSpc>
              <a:spcBef>
                <a:spcPct val="0"/>
              </a:spcBef>
              <a:spcAft>
                <a:spcPts val="600"/>
              </a:spcAft>
            </a:pPr>
            <a:r>
              <a:rPr lang="en-US" dirty="0">
                <a:latin typeface="+mj-lt"/>
                <a:ea typeface="+mj-ea"/>
                <a:cs typeface="+mj-cs"/>
              </a:rPr>
              <a:t>The Romans were fighting other battles in North Wales (Anglesey). Upon hearing about Boudicca’s rebellion, the Roman army decided to confront her and her warriors. </a:t>
            </a:r>
            <a:endParaRPr lang="en-US" dirty="0">
              <a:solidFill>
                <a:srgbClr val="5E67AF"/>
              </a:solidFill>
              <a:latin typeface="+mj-lt"/>
              <a:ea typeface="+mj-ea"/>
              <a:cs typeface="+mj-cs"/>
            </a:endParaRPr>
          </a:p>
        </p:txBody>
      </p:sp>
      <p:sp>
        <p:nvSpPr>
          <p:cNvPr id="19" name="TextBox 18">
            <a:extLst>
              <a:ext uri="{FF2B5EF4-FFF2-40B4-BE49-F238E27FC236}">
                <a16:creationId xmlns:a16="http://schemas.microsoft.com/office/drawing/2014/main" id="{0E9C669D-0A41-6922-F72D-20E0D5C70343}"/>
              </a:ext>
            </a:extLst>
          </p:cNvPr>
          <p:cNvSpPr txBox="1"/>
          <p:nvPr/>
        </p:nvSpPr>
        <p:spPr>
          <a:xfrm>
            <a:off x="5444387" y="2800226"/>
            <a:ext cx="5214761" cy="1055459"/>
          </a:xfrm>
          <a:prstGeom prst="rect">
            <a:avLst/>
          </a:prstGeom>
        </p:spPr>
        <p:txBody>
          <a:bodyPr vert="horz" lIns="91440" tIns="45720" rIns="91440" bIns="45720" rtlCol="0" anchor="b">
            <a:noAutofit/>
          </a:bodyPr>
          <a:lstStyle/>
          <a:p>
            <a:pPr>
              <a:lnSpc>
                <a:spcPct val="110000"/>
              </a:lnSpc>
              <a:spcBef>
                <a:spcPct val="0"/>
              </a:spcBef>
              <a:spcAft>
                <a:spcPts val="600"/>
              </a:spcAft>
            </a:pPr>
            <a:r>
              <a:rPr lang="en-US" dirty="0">
                <a:latin typeface="+mj-lt"/>
                <a:ea typeface="+mj-ea"/>
                <a:cs typeface="+mj-cs"/>
              </a:rPr>
              <a:t>The Battle of Watling Street took place in 61AD. Boudicca and her army were defeated by the Roman soldiers. </a:t>
            </a:r>
            <a:endParaRPr lang="en-US" dirty="0">
              <a:solidFill>
                <a:srgbClr val="5E67AF"/>
              </a:solidFill>
              <a:latin typeface="+mj-lt"/>
              <a:ea typeface="+mj-ea"/>
              <a:cs typeface="+mj-cs"/>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76675" y="3782304"/>
            <a:ext cx="1940870" cy="2682504"/>
          </a:xfrm>
          <a:prstGeom prst="rect">
            <a:avLst/>
          </a:prstGeom>
        </p:spPr>
      </p:pic>
      <p:pic>
        <p:nvPicPr>
          <p:cNvPr id="9" name="Picture 8"/>
          <p:cNvPicPr>
            <a:picLocks noChangeAspect="1"/>
          </p:cNvPicPr>
          <p:nvPr/>
        </p:nvPicPr>
        <p:blipFill>
          <a:blip r:embed="rId4"/>
          <a:stretch>
            <a:fillRect/>
          </a:stretch>
        </p:blipFill>
        <p:spPr>
          <a:xfrm>
            <a:off x="-267952" y="1218960"/>
            <a:ext cx="2197152" cy="2563344"/>
          </a:xfrm>
          <a:prstGeom prst="rect">
            <a:avLst/>
          </a:prstGeom>
        </p:spPr>
      </p:pic>
    </p:spTree>
    <p:extLst>
      <p:ext uri="{BB962C8B-B14F-4D97-AF65-F5344CB8AC3E}">
        <p14:creationId xmlns:p14="http://schemas.microsoft.com/office/powerpoint/2010/main" val="10893308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6FC86E16-32DF-A04C-9514-B840457DE5EA}"/>
              </a:ext>
            </a:extLst>
          </p:cNvPr>
          <p:cNvSpPr txBox="1"/>
          <p:nvPr/>
        </p:nvSpPr>
        <p:spPr>
          <a:xfrm>
            <a:off x="294730" y="199979"/>
            <a:ext cx="11460480" cy="78638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000" b="1" kern="1200" dirty="0">
                <a:solidFill>
                  <a:srgbClr val="0070C0"/>
                </a:solidFill>
                <a:latin typeface="+mj-lt"/>
                <a:ea typeface="+mj-ea"/>
                <a:cs typeface="+mj-cs"/>
              </a:rPr>
              <a:t>Why was Boudicca defeated</a:t>
            </a:r>
            <a:r>
              <a:rPr lang="en-US" sz="4000" b="1" dirty="0">
                <a:solidFill>
                  <a:srgbClr val="0070C0"/>
                </a:solidFill>
                <a:latin typeface="+mj-lt"/>
                <a:ea typeface="+mj-ea"/>
                <a:cs typeface="+mj-cs"/>
              </a:rPr>
              <a:t>?</a:t>
            </a:r>
            <a:endParaRPr lang="en-US" sz="4000" b="1" kern="1200" dirty="0">
              <a:solidFill>
                <a:srgbClr val="0070C0"/>
              </a:solidFill>
              <a:latin typeface="+mj-lt"/>
              <a:ea typeface="+mj-ea"/>
              <a:cs typeface="+mj-cs"/>
            </a:endParaRPr>
          </a:p>
        </p:txBody>
      </p:sp>
      <p:sp>
        <p:nvSpPr>
          <p:cNvPr id="13" name="TextBox 12">
            <a:extLst>
              <a:ext uri="{FF2B5EF4-FFF2-40B4-BE49-F238E27FC236}">
                <a16:creationId xmlns:a16="http://schemas.microsoft.com/office/drawing/2014/main" id="{0EDEC59B-4CE9-0570-6124-037EDC365251}"/>
              </a:ext>
            </a:extLst>
          </p:cNvPr>
          <p:cNvSpPr txBox="1"/>
          <p:nvPr/>
        </p:nvSpPr>
        <p:spPr>
          <a:xfrm>
            <a:off x="7846353" y="4795085"/>
            <a:ext cx="4046026" cy="1678959"/>
          </a:xfrm>
          <a:prstGeom prst="rect">
            <a:avLst/>
          </a:prstGeom>
          <a:solidFill>
            <a:srgbClr val="CEE2F4"/>
          </a:solidFill>
          <a:ln w="57150">
            <a:solidFill>
              <a:srgbClr val="5E67AF"/>
            </a:solidFill>
          </a:ln>
        </p:spPr>
        <p:txBody>
          <a:bodyPr vert="horz" lIns="91440" tIns="45720" rIns="91440" bIns="45720" rtlCol="0" anchor="b">
            <a:normAutofit fontScale="85000" lnSpcReduction="20000"/>
          </a:bodyPr>
          <a:lstStyle/>
          <a:p>
            <a:pPr>
              <a:lnSpc>
                <a:spcPct val="110000"/>
              </a:lnSpc>
              <a:spcBef>
                <a:spcPct val="0"/>
              </a:spcBef>
              <a:spcAft>
                <a:spcPts val="600"/>
              </a:spcAft>
            </a:pPr>
            <a:r>
              <a:rPr lang="en-US" sz="3200" b="1" dirty="0">
                <a:latin typeface="Dreaming Outloud Pro" panose="020F0502020204030204" pitchFamily="66" charset="0"/>
                <a:ea typeface="+mj-ea"/>
                <a:cs typeface="Dreaming Outloud Pro" panose="020F0502020204030204" pitchFamily="66" charset="0"/>
              </a:rPr>
              <a:t>Holly’s Discoverer Fact: </a:t>
            </a:r>
          </a:p>
          <a:p>
            <a:pPr>
              <a:lnSpc>
                <a:spcPct val="110000"/>
              </a:lnSpc>
              <a:spcBef>
                <a:spcPct val="0"/>
              </a:spcBef>
              <a:spcAft>
                <a:spcPts val="600"/>
              </a:spcAft>
            </a:pPr>
            <a:r>
              <a:rPr lang="en-US" sz="3200" b="1" dirty="0">
                <a:latin typeface="Dreaming Outloud Pro" panose="020F0502020204030204" pitchFamily="66" charset="0"/>
                <a:ea typeface="+mj-ea"/>
                <a:cs typeface="Dreaming Outloud Pro" panose="020F0502020204030204" pitchFamily="66" charset="0"/>
              </a:rPr>
              <a:t>80 000 Britons were killed compared to around 400 Romans!</a:t>
            </a:r>
            <a:endParaRPr lang="en-US" sz="3200" dirty="0">
              <a:latin typeface="Dreaming Outloud Pro" panose="020F0502020204030204" pitchFamily="66" charset="0"/>
              <a:ea typeface="+mj-ea"/>
              <a:cs typeface="Dreaming Outloud Pro" panose="020F0502020204030204" pitchFamily="66" charset="0"/>
            </a:endParaRPr>
          </a:p>
        </p:txBody>
      </p:sp>
      <p:sp>
        <p:nvSpPr>
          <p:cNvPr id="14" name="TextBox 13">
            <a:extLst>
              <a:ext uri="{FF2B5EF4-FFF2-40B4-BE49-F238E27FC236}">
                <a16:creationId xmlns:a16="http://schemas.microsoft.com/office/drawing/2014/main" id="{4A32AE2A-9EDC-5DA6-7FA2-D8336A63C933}"/>
              </a:ext>
            </a:extLst>
          </p:cNvPr>
          <p:cNvSpPr txBox="1"/>
          <p:nvPr/>
        </p:nvSpPr>
        <p:spPr>
          <a:xfrm>
            <a:off x="294730" y="5943357"/>
            <a:ext cx="5489471" cy="78638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000" b="1" dirty="0">
                <a:solidFill>
                  <a:srgbClr val="CEE2F4"/>
                </a:solidFill>
                <a:latin typeface="+mj-lt"/>
                <a:ea typeface="+mj-ea"/>
                <a:cs typeface="+mj-cs"/>
              </a:rPr>
              <a:t>Learn with Holly</a:t>
            </a:r>
            <a:endParaRPr lang="en-US" sz="4000" b="1" kern="1200" dirty="0">
              <a:solidFill>
                <a:srgbClr val="CEE2F4"/>
              </a:solidFill>
              <a:latin typeface="+mj-lt"/>
              <a:ea typeface="+mj-ea"/>
              <a:cs typeface="+mj-cs"/>
            </a:endParaRPr>
          </a:p>
        </p:txBody>
      </p:sp>
      <p:sp>
        <p:nvSpPr>
          <p:cNvPr id="15" name="TextBox 14">
            <a:extLst>
              <a:ext uri="{FF2B5EF4-FFF2-40B4-BE49-F238E27FC236}">
                <a16:creationId xmlns:a16="http://schemas.microsoft.com/office/drawing/2014/main" id="{0E9C669D-0A41-6922-F72D-20E0D5C70343}"/>
              </a:ext>
            </a:extLst>
          </p:cNvPr>
          <p:cNvSpPr txBox="1"/>
          <p:nvPr/>
        </p:nvSpPr>
        <p:spPr>
          <a:xfrm>
            <a:off x="294728" y="813372"/>
            <a:ext cx="5214761" cy="1055459"/>
          </a:xfrm>
          <a:prstGeom prst="rect">
            <a:avLst/>
          </a:prstGeom>
        </p:spPr>
        <p:txBody>
          <a:bodyPr vert="horz" lIns="91440" tIns="45720" rIns="91440" bIns="45720" rtlCol="0" anchor="b">
            <a:noAutofit/>
          </a:bodyPr>
          <a:lstStyle/>
          <a:p>
            <a:pPr>
              <a:lnSpc>
                <a:spcPct val="110000"/>
              </a:lnSpc>
              <a:spcBef>
                <a:spcPct val="0"/>
              </a:spcBef>
              <a:spcAft>
                <a:spcPts val="600"/>
              </a:spcAft>
            </a:pPr>
            <a:r>
              <a:rPr lang="en-US" dirty="0">
                <a:latin typeface="+mj-lt"/>
                <a:ea typeface="+mj-ea"/>
                <a:cs typeface="+mj-cs"/>
              </a:rPr>
              <a:t>There are many reasons that historians think Boudicca lost against the Romans. Which do you think is the most significant?</a:t>
            </a:r>
            <a:endParaRPr lang="en-US" dirty="0">
              <a:solidFill>
                <a:srgbClr val="5E67AF"/>
              </a:solidFill>
              <a:latin typeface="+mj-lt"/>
              <a:ea typeface="+mj-ea"/>
              <a:cs typeface="+mj-cs"/>
            </a:endParaRPr>
          </a:p>
        </p:txBody>
      </p:sp>
      <p:sp>
        <p:nvSpPr>
          <p:cNvPr id="2" name="TextBox 1">
            <a:extLst>
              <a:ext uri="{FF2B5EF4-FFF2-40B4-BE49-F238E27FC236}">
                <a16:creationId xmlns:a16="http://schemas.microsoft.com/office/drawing/2014/main" id="{C3158E42-E73E-EF93-5C6F-154930346A78}"/>
              </a:ext>
            </a:extLst>
          </p:cNvPr>
          <p:cNvSpPr txBox="1"/>
          <p:nvPr/>
        </p:nvSpPr>
        <p:spPr>
          <a:xfrm>
            <a:off x="294728" y="3215416"/>
            <a:ext cx="4316606" cy="1055459"/>
          </a:xfrm>
          <a:prstGeom prst="rect">
            <a:avLst/>
          </a:prstGeom>
        </p:spPr>
        <p:txBody>
          <a:bodyPr vert="horz" lIns="91440" tIns="45720" rIns="91440" bIns="45720" rtlCol="0" anchor="b">
            <a:noAutofit/>
          </a:bodyPr>
          <a:lstStyle/>
          <a:p>
            <a:pPr>
              <a:lnSpc>
                <a:spcPct val="110000"/>
              </a:lnSpc>
              <a:spcBef>
                <a:spcPct val="0"/>
              </a:spcBef>
              <a:spcAft>
                <a:spcPts val="600"/>
              </a:spcAft>
            </a:pPr>
            <a:r>
              <a:rPr lang="en-US" dirty="0">
                <a:latin typeface="+mj-lt"/>
                <a:ea typeface="+mj-ea"/>
                <a:cs typeface="+mj-cs"/>
              </a:rPr>
              <a:t>Location</a:t>
            </a:r>
          </a:p>
          <a:p>
            <a:pPr>
              <a:lnSpc>
                <a:spcPct val="110000"/>
              </a:lnSpc>
              <a:spcBef>
                <a:spcPct val="0"/>
              </a:spcBef>
              <a:spcAft>
                <a:spcPts val="600"/>
              </a:spcAft>
            </a:pPr>
            <a:r>
              <a:rPr lang="en-US" dirty="0">
                <a:solidFill>
                  <a:srgbClr val="5E67AF"/>
                </a:solidFill>
                <a:latin typeface="+mj-lt"/>
                <a:ea typeface="+mj-ea"/>
                <a:cs typeface="+mj-cs"/>
              </a:rPr>
              <a:t>Watling Street was better for the Roman army’s tactics – they could fight on this narrow location! It was chosen by Roman commander Gaius Suetonius Paulinus.</a:t>
            </a:r>
          </a:p>
        </p:txBody>
      </p:sp>
      <p:sp>
        <p:nvSpPr>
          <p:cNvPr id="3" name="TextBox 2">
            <a:extLst>
              <a:ext uri="{FF2B5EF4-FFF2-40B4-BE49-F238E27FC236}">
                <a16:creationId xmlns:a16="http://schemas.microsoft.com/office/drawing/2014/main" id="{9A831222-8171-165F-8C9C-10F48C40FCB3}"/>
              </a:ext>
            </a:extLst>
          </p:cNvPr>
          <p:cNvSpPr txBox="1"/>
          <p:nvPr/>
        </p:nvSpPr>
        <p:spPr>
          <a:xfrm>
            <a:off x="52068" y="4880086"/>
            <a:ext cx="5214761" cy="1055459"/>
          </a:xfrm>
          <a:prstGeom prst="rect">
            <a:avLst/>
          </a:prstGeom>
        </p:spPr>
        <p:txBody>
          <a:bodyPr vert="horz" lIns="91440" tIns="45720" rIns="91440" bIns="45720" rtlCol="0" anchor="b">
            <a:noAutofit/>
          </a:bodyPr>
          <a:lstStyle/>
          <a:p>
            <a:pPr>
              <a:lnSpc>
                <a:spcPct val="110000"/>
              </a:lnSpc>
              <a:spcBef>
                <a:spcPct val="0"/>
              </a:spcBef>
              <a:spcAft>
                <a:spcPts val="600"/>
              </a:spcAft>
            </a:pPr>
            <a:r>
              <a:rPr lang="en-US" dirty="0">
                <a:latin typeface="+mj-lt"/>
                <a:ea typeface="+mj-ea"/>
                <a:cs typeface="+mj-cs"/>
              </a:rPr>
              <a:t>Roman Army Discipline</a:t>
            </a:r>
          </a:p>
          <a:p>
            <a:pPr>
              <a:lnSpc>
                <a:spcPct val="110000"/>
              </a:lnSpc>
              <a:spcBef>
                <a:spcPct val="0"/>
              </a:spcBef>
              <a:spcAft>
                <a:spcPts val="600"/>
              </a:spcAft>
            </a:pPr>
            <a:r>
              <a:rPr lang="en-US" dirty="0">
                <a:solidFill>
                  <a:srgbClr val="5E67AF"/>
                </a:solidFill>
                <a:latin typeface="+mj-lt"/>
                <a:ea typeface="+mj-ea"/>
                <a:cs typeface="+mj-cs"/>
              </a:rPr>
              <a:t>The Roman army was better organized and established compared to the Britons – even though the Britons outnumbered them!</a:t>
            </a:r>
          </a:p>
        </p:txBody>
      </p:sp>
      <p:sp>
        <p:nvSpPr>
          <p:cNvPr id="4" name="TextBox 3">
            <a:extLst>
              <a:ext uri="{FF2B5EF4-FFF2-40B4-BE49-F238E27FC236}">
                <a16:creationId xmlns:a16="http://schemas.microsoft.com/office/drawing/2014/main" id="{8B39CDB5-5E74-842B-E330-6A68A0BC863E}"/>
              </a:ext>
            </a:extLst>
          </p:cNvPr>
          <p:cNvSpPr txBox="1"/>
          <p:nvPr/>
        </p:nvSpPr>
        <p:spPr>
          <a:xfrm>
            <a:off x="6152470" y="1171435"/>
            <a:ext cx="5214761" cy="1055459"/>
          </a:xfrm>
          <a:prstGeom prst="rect">
            <a:avLst/>
          </a:prstGeom>
        </p:spPr>
        <p:txBody>
          <a:bodyPr vert="horz" lIns="91440" tIns="45720" rIns="91440" bIns="45720" rtlCol="0" anchor="b">
            <a:noAutofit/>
          </a:bodyPr>
          <a:lstStyle/>
          <a:p>
            <a:pPr>
              <a:lnSpc>
                <a:spcPct val="110000"/>
              </a:lnSpc>
              <a:spcBef>
                <a:spcPct val="0"/>
              </a:spcBef>
              <a:spcAft>
                <a:spcPts val="600"/>
              </a:spcAft>
            </a:pPr>
            <a:r>
              <a:rPr lang="en-US" dirty="0">
                <a:latin typeface="+mj-lt"/>
                <a:ea typeface="+mj-ea"/>
                <a:cs typeface="+mj-cs"/>
              </a:rPr>
              <a:t>Supplies</a:t>
            </a:r>
          </a:p>
          <a:p>
            <a:pPr>
              <a:lnSpc>
                <a:spcPct val="110000"/>
              </a:lnSpc>
              <a:spcBef>
                <a:spcPct val="0"/>
              </a:spcBef>
              <a:spcAft>
                <a:spcPts val="600"/>
              </a:spcAft>
            </a:pPr>
            <a:r>
              <a:rPr lang="en-US" dirty="0">
                <a:solidFill>
                  <a:srgbClr val="5E67AF"/>
                </a:solidFill>
                <a:latin typeface="+mj-lt"/>
                <a:ea typeface="+mj-ea"/>
                <a:cs typeface="+mj-cs"/>
              </a:rPr>
              <a:t>Boudicca’s army faced a lack of supplies.</a:t>
            </a:r>
          </a:p>
        </p:txBody>
      </p:sp>
      <p:sp>
        <p:nvSpPr>
          <p:cNvPr id="5" name="TextBox 4">
            <a:extLst>
              <a:ext uri="{FF2B5EF4-FFF2-40B4-BE49-F238E27FC236}">
                <a16:creationId xmlns:a16="http://schemas.microsoft.com/office/drawing/2014/main" id="{7486472C-71F9-7FF8-4464-777AEC116BC8}"/>
              </a:ext>
            </a:extLst>
          </p:cNvPr>
          <p:cNvSpPr txBox="1"/>
          <p:nvPr/>
        </p:nvSpPr>
        <p:spPr>
          <a:xfrm>
            <a:off x="6459325" y="3554554"/>
            <a:ext cx="3848942" cy="1055459"/>
          </a:xfrm>
          <a:prstGeom prst="rect">
            <a:avLst/>
          </a:prstGeom>
        </p:spPr>
        <p:txBody>
          <a:bodyPr vert="horz" lIns="91440" tIns="45720" rIns="91440" bIns="45720" rtlCol="0" anchor="b">
            <a:noAutofit/>
          </a:bodyPr>
          <a:lstStyle/>
          <a:p>
            <a:pPr>
              <a:lnSpc>
                <a:spcPct val="110000"/>
              </a:lnSpc>
              <a:spcBef>
                <a:spcPct val="0"/>
              </a:spcBef>
              <a:spcAft>
                <a:spcPts val="600"/>
              </a:spcAft>
            </a:pPr>
            <a:r>
              <a:rPr lang="en-US" dirty="0">
                <a:latin typeface="+mj-lt"/>
                <a:ea typeface="+mj-ea"/>
                <a:cs typeface="+mj-cs"/>
              </a:rPr>
              <a:t>Overconfidence</a:t>
            </a:r>
          </a:p>
          <a:p>
            <a:pPr>
              <a:lnSpc>
                <a:spcPct val="110000"/>
              </a:lnSpc>
              <a:spcBef>
                <a:spcPct val="0"/>
              </a:spcBef>
              <a:spcAft>
                <a:spcPts val="600"/>
              </a:spcAft>
            </a:pPr>
            <a:r>
              <a:rPr lang="en-US" dirty="0">
                <a:solidFill>
                  <a:srgbClr val="5E67AF"/>
                </a:solidFill>
                <a:latin typeface="+mj-lt"/>
                <a:ea typeface="+mj-ea"/>
                <a:cs typeface="+mj-cs"/>
              </a:rPr>
              <a:t>Boudicca’s army was much larger than the Romans (about 120 000 – 230 000, so they thought they would win.</a:t>
            </a:r>
          </a:p>
        </p:txBody>
      </p:sp>
      <p:pic>
        <p:nvPicPr>
          <p:cNvPr id="8" name="Picture 7">
            <a:extLst>
              <a:ext uri="{FF2B5EF4-FFF2-40B4-BE49-F238E27FC236}">
                <a16:creationId xmlns:a16="http://schemas.microsoft.com/office/drawing/2014/main" id="{2AEFAE29-6E85-7121-FB17-9C6A8413B8BF}"/>
              </a:ext>
            </a:extLst>
          </p:cNvPr>
          <p:cNvPicPr>
            <a:picLocks noChangeAspect="1"/>
          </p:cNvPicPr>
          <p:nvPr/>
        </p:nvPicPr>
        <p:blipFill>
          <a:blip r:embed="rId2"/>
          <a:stretch>
            <a:fillRect/>
          </a:stretch>
        </p:blipFill>
        <p:spPr>
          <a:xfrm>
            <a:off x="4437659" y="2603019"/>
            <a:ext cx="1658341" cy="1366761"/>
          </a:xfrm>
          <a:prstGeom prst="rect">
            <a:avLst/>
          </a:prstGeom>
        </p:spPr>
      </p:pic>
      <p:pic>
        <p:nvPicPr>
          <p:cNvPr id="9" name="Picture 8">
            <a:extLst>
              <a:ext uri="{FF2B5EF4-FFF2-40B4-BE49-F238E27FC236}">
                <a16:creationId xmlns:a16="http://schemas.microsoft.com/office/drawing/2014/main" id="{70F908AC-45FB-1788-D9E3-4DE3F98D4B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73347" y="1454195"/>
            <a:ext cx="2857340" cy="3340890"/>
          </a:xfrm>
          <a:prstGeom prst="rect">
            <a:avLst/>
          </a:prstGeom>
        </p:spPr>
      </p:pic>
      <p:pic>
        <p:nvPicPr>
          <p:cNvPr id="12" name="Picture 11">
            <a:extLst>
              <a:ext uri="{FF2B5EF4-FFF2-40B4-BE49-F238E27FC236}">
                <a16:creationId xmlns:a16="http://schemas.microsoft.com/office/drawing/2014/main" id="{01F01542-FC66-E17D-69B7-3BA85C02FE47}"/>
              </a:ext>
            </a:extLst>
          </p:cNvPr>
          <p:cNvPicPr>
            <a:picLocks noChangeAspect="1"/>
          </p:cNvPicPr>
          <p:nvPr/>
        </p:nvPicPr>
        <p:blipFill>
          <a:blip r:embed="rId4"/>
          <a:stretch>
            <a:fillRect/>
          </a:stretch>
        </p:blipFill>
        <p:spPr>
          <a:xfrm>
            <a:off x="4342167" y="3977592"/>
            <a:ext cx="2465203" cy="2876070"/>
          </a:xfrm>
          <a:prstGeom prst="rect">
            <a:avLst/>
          </a:prstGeom>
        </p:spPr>
      </p:pic>
    </p:spTree>
    <p:extLst>
      <p:ext uri="{BB962C8B-B14F-4D97-AF65-F5344CB8AC3E}">
        <p14:creationId xmlns:p14="http://schemas.microsoft.com/office/powerpoint/2010/main" val="31379688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8C3D2"/>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5537FF9-9A62-FD78-49ED-354F48382494}"/>
              </a:ext>
            </a:extLst>
          </p:cNvPr>
          <p:cNvSpPr txBox="1"/>
          <p:nvPr/>
        </p:nvSpPr>
        <p:spPr>
          <a:xfrm>
            <a:off x="90188" y="0"/>
            <a:ext cx="11460480" cy="78638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000" b="1" dirty="0" err="1">
                <a:solidFill>
                  <a:schemeClr val="accent1"/>
                </a:solidFill>
                <a:latin typeface="+mj-lt"/>
                <a:ea typeface="+mj-ea"/>
                <a:cs typeface="+mj-cs"/>
              </a:rPr>
              <a:t>Practise</a:t>
            </a:r>
            <a:r>
              <a:rPr lang="en-US" sz="4000" b="1" dirty="0">
                <a:solidFill>
                  <a:schemeClr val="accent1"/>
                </a:solidFill>
                <a:latin typeface="+mj-lt"/>
                <a:ea typeface="+mj-ea"/>
                <a:cs typeface="+mj-cs"/>
              </a:rPr>
              <a:t> with Holly</a:t>
            </a:r>
            <a:endParaRPr lang="en-US" sz="4000" b="1" kern="1200" dirty="0">
              <a:solidFill>
                <a:schemeClr val="accent1"/>
              </a:solidFill>
              <a:latin typeface="+mj-lt"/>
              <a:ea typeface="+mj-ea"/>
              <a:cs typeface="+mj-cs"/>
            </a:endParaRPr>
          </a:p>
        </p:txBody>
      </p:sp>
      <p:sp>
        <p:nvSpPr>
          <p:cNvPr id="14" name="TextBox 13">
            <a:extLst>
              <a:ext uri="{FF2B5EF4-FFF2-40B4-BE49-F238E27FC236}">
                <a16:creationId xmlns:a16="http://schemas.microsoft.com/office/drawing/2014/main" id="{05537FF9-9A62-FD78-49ED-354F48382494}"/>
              </a:ext>
            </a:extLst>
          </p:cNvPr>
          <p:cNvSpPr txBox="1"/>
          <p:nvPr/>
        </p:nvSpPr>
        <p:spPr>
          <a:xfrm>
            <a:off x="325715" y="1066800"/>
            <a:ext cx="11460480" cy="786384"/>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4000" b="1" kern="1200" dirty="0">
              <a:solidFill>
                <a:schemeClr val="accent1"/>
              </a:solidFill>
              <a:latin typeface="+mj-lt"/>
              <a:ea typeface="+mj-ea"/>
              <a:cs typeface="+mj-cs"/>
            </a:endParaRPr>
          </a:p>
        </p:txBody>
      </p:sp>
      <p:sp>
        <p:nvSpPr>
          <p:cNvPr id="15" name="TextBox 14">
            <a:extLst>
              <a:ext uri="{FF2B5EF4-FFF2-40B4-BE49-F238E27FC236}">
                <a16:creationId xmlns:a16="http://schemas.microsoft.com/office/drawing/2014/main" id="{05537FF9-9A62-FD78-49ED-354F48382494}"/>
              </a:ext>
            </a:extLst>
          </p:cNvPr>
          <p:cNvSpPr txBox="1"/>
          <p:nvPr/>
        </p:nvSpPr>
        <p:spPr>
          <a:xfrm>
            <a:off x="90188" y="680274"/>
            <a:ext cx="8153267" cy="1154544"/>
          </a:xfrm>
          <a:prstGeom prst="rect">
            <a:avLst/>
          </a:prstGeom>
        </p:spPr>
        <p:txBody>
          <a:bodyPr vert="horz" lIns="91440" tIns="45720" rIns="91440" bIns="45720" rtlCol="0" anchor="b">
            <a:normAutofit fontScale="55000" lnSpcReduction="20000"/>
          </a:bodyPr>
          <a:lstStyle/>
          <a:p>
            <a:pPr>
              <a:lnSpc>
                <a:spcPct val="120000"/>
              </a:lnSpc>
              <a:spcBef>
                <a:spcPct val="0"/>
              </a:spcBef>
              <a:spcAft>
                <a:spcPts val="600"/>
              </a:spcAft>
            </a:pPr>
            <a:r>
              <a:rPr lang="en-US" sz="4000" b="1" dirty="0">
                <a:solidFill>
                  <a:schemeClr val="accent1"/>
                </a:solidFill>
                <a:latin typeface="+mj-lt"/>
                <a:ea typeface="+mj-ea"/>
                <a:cs typeface="+mj-cs"/>
              </a:rPr>
              <a:t>Work in partners. Choose one of the characters below while the other partner is an interviewer. Use the questions below to interview your historical figure! </a:t>
            </a:r>
            <a:endParaRPr lang="en-US" sz="4000" b="1" kern="1200" dirty="0">
              <a:solidFill>
                <a:schemeClr val="accent1"/>
              </a:solidFill>
              <a:latin typeface="+mj-lt"/>
              <a:ea typeface="+mj-ea"/>
              <a:cs typeface="+mj-cs"/>
            </a:endParaRPr>
          </a:p>
        </p:txBody>
      </p:sp>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78733" y="1572768"/>
            <a:ext cx="3483390" cy="4814442"/>
          </a:xfrm>
          <a:prstGeom prst="rect">
            <a:avLst/>
          </a:prstGeom>
        </p:spPr>
      </p:pic>
      <p:sp>
        <p:nvSpPr>
          <p:cNvPr id="18" name="TextBox 17">
            <a:extLst>
              <a:ext uri="{FF2B5EF4-FFF2-40B4-BE49-F238E27FC236}">
                <a16:creationId xmlns:a16="http://schemas.microsoft.com/office/drawing/2014/main" id="{05537FF9-9A62-FD78-49ED-354F48382494}"/>
              </a:ext>
            </a:extLst>
          </p:cNvPr>
          <p:cNvSpPr txBox="1"/>
          <p:nvPr/>
        </p:nvSpPr>
        <p:spPr>
          <a:xfrm>
            <a:off x="960470" y="6000683"/>
            <a:ext cx="3669013" cy="773053"/>
          </a:xfrm>
          <a:prstGeom prst="rect">
            <a:avLst/>
          </a:prstGeom>
        </p:spPr>
        <p:txBody>
          <a:bodyPr vert="horz" lIns="91440" tIns="45720" rIns="91440" bIns="45720" rtlCol="0" anchor="b">
            <a:normAutofit/>
          </a:bodyPr>
          <a:lstStyle/>
          <a:p>
            <a:pPr>
              <a:lnSpc>
                <a:spcPct val="120000"/>
              </a:lnSpc>
              <a:spcBef>
                <a:spcPct val="0"/>
              </a:spcBef>
              <a:spcAft>
                <a:spcPts val="600"/>
              </a:spcAft>
            </a:pPr>
            <a:r>
              <a:rPr lang="en-US" sz="2800" b="1" dirty="0">
                <a:latin typeface="+mj-lt"/>
                <a:ea typeface="+mj-ea"/>
                <a:cs typeface="+mj-cs"/>
              </a:rPr>
              <a:t>Iceni Warrior</a:t>
            </a:r>
            <a:endParaRPr lang="en-US" sz="2800" b="1" kern="1200" dirty="0">
              <a:latin typeface="+mj-lt"/>
              <a:ea typeface="+mj-ea"/>
              <a:cs typeface="+mj-cs"/>
            </a:endParaRPr>
          </a:p>
        </p:txBody>
      </p:sp>
      <p:sp>
        <p:nvSpPr>
          <p:cNvPr id="19" name="TextBox 18">
            <a:extLst>
              <a:ext uri="{FF2B5EF4-FFF2-40B4-BE49-F238E27FC236}">
                <a16:creationId xmlns:a16="http://schemas.microsoft.com/office/drawing/2014/main" id="{05537FF9-9A62-FD78-49ED-354F48382494}"/>
              </a:ext>
            </a:extLst>
          </p:cNvPr>
          <p:cNvSpPr txBox="1"/>
          <p:nvPr/>
        </p:nvSpPr>
        <p:spPr>
          <a:xfrm>
            <a:off x="4968014" y="5972920"/>
            <a:ext cx="3669013" cy="773053"/>
          </a:xfrm>
          <a:prstGeom prst="rect">
            <a:avLst/>
          </a:prstGeom>
        </p:spPr>
        <p:txBody>
          <a:bodyPr vert="horz" lIns="91440" tIns="45720" rIns="91440" bIns="45720" rtlCol="0" anchor="b">
            <a:normAutofit/>
          </a:bodyPr>
          <a:lstStyle/>
          <a:p>
            <a:pPr>
              <a:lnSpc>
                <a:spcPct val="120000"/>
              </a:lnSpc>
              <a:spcBef>
                <a:spcPct val="0"/>
              </a:spcBef>
              <a:spcAft>
                <a:spcPts val="600"/>
              </a:spcAft>
            </a:pPr>
            <a:r>
              <a:rPr lang="en-US" sz="2800" b="1" dirty="0">
                <a:latin typeface="+mj-lt"/>
                <a:ea typeface="+mj-ea"/>
                <a:cs typeface="+mj-cs"/>
              </a:rPr>
              <a:t>Boudicca</a:t>
            </a:r>
            <a:endParaRPr lang="en-US" sz="2800" b="1" kern="1200" dirty="0">
              <a:latin typeface="+mj-lt"/>
              <a:ea typeface="+mj-ea"/>
              <a:cs typeface="+mj-cs"/>
            </a:endParaRPr>
          </a:p>
        </p:txBody>
      </p:sp>
      <p:sp>
        <p:nvSpPr>
          <p:cNvPr id="20" name="TextBox 19">
            <a:extLst>
              <a:ext uri="{FF2B5EF4-FFF2-40B4-BE49-F238E27FC236}">
                <a16:creationId xmlns:a16="http://schemas.microsoft.com/office/drawing/2014/main" id="{05537FF9-9A62-FD78-49ED-354F48382494}"/>
              </a:ext>
            </a:extLst>
          </p:cNvPr>
          <p:cNvSpPr txBox="1"/>
          <p:nvPr/>
        </p:nvSpPr>
        <p:spPr>
          <a:xfrm>
            <a:off x="8041835" y="6002956"/>
            <a:ext cx="3669013" cy="773053"/>
          </a:xfrm>
          <a:prstGeom prst="rect">
            <a:avLst/>
          </a:prstGeom>
        </p:spPr>
        <p:txBody>
          <a:bodyPr vert="horz" lIns="91440" tIns="45720" rIns="91440" bIns="45720" rtlCol="0" anchor="b">
            <a:normAutofit/>
          </a:bodyPr>
          <a:lstStyle/>
          <a:p>
            <a:pPr>
              <a:lnSpc>
                <a:spcPct val="120000"/>
              </a:lnSpc>
              <a:spcBef>
                <a:spcPct val="0"/>
              </a:spcBef>
              <a:spcAft>
                <a:spcPts val="600"/>
              </a:spcAft>
            </a:pPr>
            <a:r>
              <a:rPr lang="en-US" sz="2800" b="1" dirty="0">
                <a:latin typeface="+mj-lt"/>
                <a:ea typeface="+mj-ea"/>
                <a:cs typeface="+mj-cs"/>
              </a:rPr>
              <a:t>Roman Soldier</a:t>
            </a:r>
            <a:endParaRPr lang="en-US" sz="2800" b="1" kern="1200" dirty="0">
              <a:latin typeface="+mj-lt"/>
              <a:ea typeface="+mj-ea"/>
              <a:cs typeface="+mj-cs"/>
            </a:endParaRPr>
          </a:p>
        </p:txBody>
      </p:sp>
      <p:pic>
        <p:nvPicPr>
          <p:cNvPr id="3" name="Picture 2"/>
          <p:cNvPicPr>
            <a:picLocks noChangeAspect="1"/>
          </p:cNvPicPr>
          <p:nvPr/>
        </p:nvPicPr>
        <p:blipFill>
          <a:blip r:embed="rId3"/>
          <a:stretch>
            <a:fillRect/>
          </a:stretch>
        </p:blipFill>
        <p:spPr>
          <a:xfrm>
            <a:off x="7104952" y="1440923"/>
            <a:ext cx="4210189" cy="4911887"/>
          </a:xfrm>
          <a:prstGeom prst="rect">
            <a:avLst/>
          </a:prstGeom>
        </p:spPr>
      </p:pic>
      <p:pic>
        <p:nvPicPr>
          <p:cNvPr id="6" name="Picture 5"/>
          <p:cNvPicPr>
            <a:picLocks noChangeAspect="1"/>
          </p:cNvPicPr>
          <p:nvPr/>
        </p:nvPicPr>
        <p:blipFill>
          <a:blip r:embed="rId4"/>
          <a:stretch>
            <a:fillRect/>
          </a:stretch>
        </p:blipFill>
        <p:spPr>
          <a:xfrm>
            <a:off x="268579" y="1834817"/>
            <a:ext cx="4006256" cy="4684237"/>
          </a:xfrm>
          <a:prstGeom prst="rect">
            <a:avLst/>
          </a:prstGeom>
        </p:spPr>
      </p:pic>
    </p:spTree>
    <p:extLst>
      <p:ext uri="{BB962C8B-B14F-4D97-AF65-F5344CB8AC3E}">
        <p14:creationId xmlns:p14="http://schemas.microsoft.com/office/powerpoint/2010/main" val="23425477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A1EFDB3-6337-3A76-3CBF-C6D1D985437A}"/>
              </a:ext>
            </a:extLst>
          </p:cNvPr>
          <p:cNvSpPr txBox="1"/>
          <p:nvPr/>
        </p:nvSpPr>
        <p:spPr>
          <a:xfrm>
            <a:off x="90188" y="0"/>
            <a:ext cx="11460480" cy="78638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000" b="1" dirty="0">
                <a:solidFill>
                  <a:schemeClr val="accent1"/>
                </a:solidFill>
                <a:latin typeface="+mj-lt"/>
                <a:ea typeface="+mj-ea"/>
                <a:cs typeface="+mj-cs"/>
              </a:rPr>
              <a:t>Independent Discoverers</a:t>
            </a:r>
            <a:endParaRPr lang="en-US" sz="4000" b="1" kern="1200" dirty="0">
              <a:solidFill>
                <a:schemeClr val="accent1"/>
              </a:solidFill>
              <a:latin typeface="+mj-lt"/>
              <a:ea typeface="+mj-ea"/>
              <a:cs typeface="+mj-cs"/>
            </a:endParaRPr>
          </a:p>
        </p:txBody>
      </p:sp>
      <p:sp>
        <p:nvSpPr>
          <p:cNvPr id="8" name="TextBox 7">
            <a:extLst>
              <a:ext uri="{FF2B5EF4-FFF2-40B4-BE49-F238E27FC236}">
                <a16:creationId xmlns:a16="http://schemas.microsoft.com/office/drawing/2014/main" id="{D6B1AFA4-1733-AD25-9D91-66213F802F48}"/>
              </a:ext>
            </a:extLst>
          </p:cNvPr>
          <p:cNvSpPr txBox="1"/>
          <p:nvPr/>
        </p:nvSpPr>
        <p:spPr>
          <a:xfrm>
            <a:off x="8643986" y="786384"/>
            <a:ext cx="3725839" cy="4926842"/>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4000" b="1" dirty="0">
              <a:solidFill>
                <a:schemeClr val="accent1"/>
              </a:solidFill>
              <a:latin typeface="+mj-lt"/>
              <a:ea typeface="+mj-ea"/>
              <a:cs typeface="+mj-cs"/>
            </a:endParaRPr>
          </a:p>
          <a:p>
            <a:pPr marL="742950" indent="-742950">
              <a:lnSpc>
                <a:spcPct val="90000"/>
              </a:lnSpc>
              <a:spcBef>
                <a:spcPct val="0"/>
              </a:spcBef>
              <a:spcAft>
                <a:spcPts val="600"/>
              </a:spcAft>
              <a:buAutoNum type="arabicPeriod"/>
            </a:pPr>
            <a:endParaRPr lang="en-US" sz="4000" b="1" dirty="0">
              <a:solidFill>
                <a:schemeClr val="accent1"/>
              </a:solidFill>
              <a:latin typeface="+mj-lt"/>
              <a:ea typeface="+mj-ea"/>
              <a:cs typeface="+mj-cs"/>
            </a:endParaRPr>
          </a:p>
          <a:p>
            <a:pPr marL="742950" indent="-742950">
              <a:lnSpc>
                <a:spcPct val="90000"/>
              </a:lnSpc>
              <a:spcBef>
                <a:spcPct val="0"/>
              </a:spcBef>
              <a:spcAft>
                <a:spcPts val="600"/>
              </a:spcAft>
              <a:buAutoNum type="arabicPeriod"/>
            </a:pPr>
            <a:endParaRPr lang="en-US" sz="4000" b="1" dirty="0">
              <a:solidFill>
                <a:schemeClr val="accent1"/>
              </a:solidFill>
              <a:latin typeface="+mj-lt"/>
              <a:ea typeface="+mj-ea"/>
              <a:cs typeface="+mj-cs"/>
            </a:endParaRPr>
          </a:p>
        </p:txBody>
      </p:sp>
      <p:sp>
        <p:nvSpPr>
          <p:cNvPr id="2" name="TextBox 1">
            <a:extLst>
              <a:ext uri="{FF2B5EF4-FFF2-40B4-BE49-F238E27FC236}">
                <a16:creationId xmlns:a16="http://schemas.microsoft.com/office/drawing/2014/main" id="{0FFB48B9-AE98-3FA3-44B5-B4F9321EA905}"/>
              </a:ext>
            </a:extLst>
          </p:cNvPr>
          <p:cNvSpPr txBox="1"/>
          <p:nvPr/>
        </p:nvSpPr>
        <p:spPr>
          <a:xfrm>
            <a:off x="2098" y="798801"/>
            <a:ext cx="8153267" cy="672537"/>
          </a:xfrm>
          <a:prstGeom prst="rect">
            <a:avLst/>
          </a:prstGeom>
        </p:spPr>
        <p:txBody>
          <a:bodyPr vert="horz" lIns="91440" tIns="45720" rIns="91440" bIns="45720" rtlCol="0" anchor="b">
            <a:normAutofit fontScale="92500" lnSpcReduction="20000"/>
          </a:bodyPr>
          <a:lstStyle/>
          <a:p>
            <a:pPr>
              <a:lnSpc>
                <a:spcPct val="120000"/>
              </a:lnSpc>
              <a:spcBef>
                <a:spcPct val="0"/>
              </a:spcBef>
              <a:spcAft>
                <a:spcPts val="600"/>
              </a:spcAft>
            </a:pPr>
            <a:r>
              <a:rPr lang="en-US" sz="4000" b="1" dirty="0">
                <a:solidFill>
                  <a:schemeClr val="accent1"/>
                </a:solidFill>
                <a:latin typeface="+mj-lt"/>
                <a:ea typeface="+mj-ea"/>
                <a:cs typeface="+mj-cs"/>
              </a:rPr>
              <a:t>Create a </a:t>
            </a:r>
            <a:r>
              <a:rPr lang="en-US" sz="4000" b="1" dirty="0" err="1">
                <a:solidFill>
                  <a:schemeClr val="accent1"/>
                </a:solidFill>
                <a:latin typeface="+mj-lt"/>
                <a:ea typeface="+mj-ea"/>
                <a:cs typeface="+mj-cs"/>
              </a:rPr>
              <a:t>factfile</a:t>
            </a:r>
            <a:r>
              <a:rPr lang="en-US" sz="4000" b="1" dirty="0">
                <a:solidFill>
                  <a:schemeClr val="accent1"/>
                </a:solidFill>
                <a:latin typeface="+mj-lt"/>
                <a:ea typeface="+mj-ea"/>
                <a:cs typeface="+mj-cs"/>
              </a:rPr>
              <a:t> about Boudicca.</a:t>
            </a:r>
            <a:endParaRPr lang="en-US" sz="4000" b="1" kern="1200" dirty="0">
              <a:solidFill>
                <a:schemeClr val="accent1"/>
              </a:solidFill>
              <a:latin typeface="+mj-lt"/>
              <a:ea typeface="+mj-ea"/>
              <a:cs typeface="+mj-cs"/>
            </a:endParaRPr>
          </a:p>
        </p:txBody>
      </p:sp>
      <p:pic>
        <p:nvPicPr>
          <p:cNvPr id="3" name="Picture 2">
            <a:extLst>
              <a:ext uri="{FF2B5EF4-FFF2-40B4-BE49-F238E27FC236}">
                <a16:creationId xmlns:a16="http://schemas.microsoft.com/office/drawing/2014/main" id="{485DCA60-34D4-524F-240C-CC1953CA8E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78733" y="1572768"/>
            <a:ext cx="3483390" cy="4814442"/>
          </a:xfrm>
          <a:prstGeom prst="rect">
            <a:avLst/>
          </a:prstGeom>
        </p:spPr>
      </p:pic>
      <p:cxnSp>
        <p:nvCxnSpPr>
          <p:cNvPr id="5" name="Straight Connector 4">
            <a:extLst>
              <a:ext uri="{FF2B5EF4-FFF2-40B4-BE49-F238E27FC236}">
                <a16:creationId xmlns:a16="http://schemas.microsoft.com/office/drawing/2014/main" id="{0AFFF9BF-FF46-2E43-452D-CAD82607A3E3}"/>
              </a:ext>
            </a:extLst>
          </p:cNvPr>
          <p:cNvCxnSpPr>
            <a:cxnSpLocks/>
          </p:cNvCxnSpPr>
          <p:nvPr/>
        </p:nvCxnSpPr>
        <p:spPr>
          <a:xfrm flipV="1">
            <a:off x="6953469" y="2045641"/>
            <a:ext cx="1907469" cy="67967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C6E5A8F5-1CA6-BAF0-6C6D-7433BA0CBB34}"/>
              </a:ext>
            </a:extLst>
          </p:cNvPr>
          <p:cNvCxnSpPr>
            <a:cxnSpLocks/>
          </p:cNvCxnSpPr>
          <p:nvPr/>
        </p:nvCxnSpPr>
        <p:spPr>
          <a:xfrm flipV="1">
            <a:off x="7112022" y="3886484"/>
            <a:ext cx="2103695" cy="25052"/>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82D523C-D508-1988-300C-CFF7DB4B0766}"/>
              </a:ext>
            </a:extLst>
          </p:cNvPr>
          <p:cNvCxnSpPr>
            <a:cxnSpLocks/>
          </p:cNvCxnSpPr>
          <p:nvPr/>
        </p:nvCxnSpPr>
        <p:spPr>
          <a:xfrm>
            <a:off x="2451183" y="2290315"/>
            <a:ext cx="1915904" cy="561395"/>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5B7ADE6-71A2-8455-C644-41337D71D4A5}"/>
              </a:ext>
            </a:extLst>
          </p:cNvPr>
          <p:cNvCxnSpPr>
            <a:cxnSpLocks/>
            <a:endCxn id="3" idx="1"/>
          </p:cNvCxnSpPr>
          <p:nvPr/>
        </p:nvCxnSpPr>
        <p:spPr>
          <a:xfrm flipV="1">
            <a:off x="2375636" y="3979989"/>
            <a:ext cx="1703097" cy="21704"/>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E0E1CA7C-B93A-4332-931F-C78C8E57516A}"/>
              </a:ext>
            </a:extLst>
          </p:cNvPr>
          <p:cNvSpPr txBox="1"/>
          <p:nvPr/>
        </p:nvSpPr>
        <p:spPr>
          <a:xfrm>
            <a:off x="736631" y="1898476"/>
            <a:ext cx="1688508" cy="672537"/>
          </a:xfrm>
          <a:prstGeom prst="rect">
            <a:avLst/>
          </a:prstGeom>
        </p:spPr>
        <p:txBody>
          <a:bodyPr vert="horz" lIns="91440" tIns="45720" rIns="91440" bIns="45720" rtlCol="0" anchor="b">
            <a:normAutofit fontScale="92500" lnSpcReduction="20000"/>
          </a:bodyPr>
          <a:lstStyle/>
          <a:p>
            <a:pPr>
              <a:lnSpc>
                <a:spcPct val="120000"/>
              </a:lnSpc>
              <a:spcBef>
                <a:spcPct val="0"/>
              </a:spcBef>
              <a:spcAft>
                <a:spcPts val="600"/>
              </a:spcAft>
            </a:pPr>
            <a:r>
              <a:rPr lang="en-US" sz="4000" b="1" dirty="0">
                <a:solidFill>
                  <a:schemeClr val="accent1"/>
                </a:solidFill>
                <a:latin typeface="+mj-lt"/>
                <a:ea typeface="+mj-ea"/>
                <a:cs typeface="+mj-cs"/>
              </a:rPr>
              <a:t>Who?</a:t>
            </a:r>
            <a:endParaRPr lang="en-US" sz="4000" b="1" kern="1200" dirty="0">
              <a:solidFill>
                <a:schemeClr val="accent1"/>
              </a:solidFill>
              <a:latin typeface="+mj-lt"/>
              <a:ea typeface="+mj-ea"/>
              <a:cs typeface="+mj-cs"/>
            </a:endParaRPr>
          </a:p>
        </p:txBody>
      </p:sp>
      <p:sp>
        <p:nvSpPr>
          <p:cNvPr id="15" name="TextBox 14">
            <a:extLst>
              <a:ext uri="{FF2B5EF4-FFF2-40B4-BE49-F238E27FC236}">
                <a16:creationId xmlns:a16="http://schemas.microsoft.com/office/drawing/2014/main" id="{2745BAE3-E2D9-466C-188C-F306A7EB3B8A}"/>
              </a:ext>
            </a:extLst>
          </p:cNvPr>
          <p:cNvSpPr txBox="1"/>
          <p:nvPr/>
        </p:nvSpPr>
        <p:spPr>
          <a:xfrm>
            <a:off x="180875" y="3485980"/>
            <a:ext cx="2237951" cy="801008"/>
          </a:xfrm>
          <a:prstGeom prst="rect">
            <a:avLst/>
          </a:prstGeom>
        </p:spPr>
        <p:txBody>
          <a:bodyPr vert="horz" lIns="91440" tIns="45720" rIns="91440" bIns="45720" rtlCol="0" anchor="b">
            <a:normAutofit/>
          </a:bodyPr>
          <a:lstStyle/>
          <a:p>
            <a:pPr>
              <a:lnSpc>
                <a:spcPct val="120000"/>
              </a:lnSpc>
              <a:spcBef>
                <a:spcPct val="0"/>
              </a:spcBef>
              <a:spcAft>
                <a:spcPts val="600"/>
              </a:spcAft>
            </a:pPr>
            <a:r>
              <a:rPr lang="en-US" sz="4000" b="1" dirty="0">
                <a:solidFill>
                  <a:schemeClr val="accent1"/>
                </a:solidFill>
                <a:latin typeface="+mj-lt"/>
                <a:ea typeface="+mj-ea"/>
                <a:cs typeface="+mj-cs"/>
              </a:rPr>
              <a:t>Where?</a:t>
            </a:r>
            <a:endParaRPr lang="en-US" sz="4000" b="1" kern="1200" dirty="0">
              <a:solidFill>
                <a:schemeClr val="accent1"/>
              </a:solidFill>
              <a:latin typeface="+mj-lt"/>
              <a:ea typeface="+mj-ea"/>
              <a:cs typeface="+mj-cs"/>
            </a:endParaRPr>
          </a:p>
        </p:txBody>
      </p:sp>
      <p:sp>
        <p:nvSpPr>
          <p:cNvPr id="16" name="TextBox 15">
            <a:extLst>
              <a:ext uri="{FF2B5EF4-FFF2-40B4-BE49-F238E27FC236}">
                <a16:creationId xmlns:a16="http://schemas.microsoft.com/office/drawing/2014/main" id="{EC867F58-BCD3-5CC1-A032-F1EA827F4699}"/>
              </a:ext>
            </a:extLst>
          </p:cNvPr>
          <p:cNvSpPr txBox="1"/>
          <p:nvPr/>
        </p:nvSpPr>
        <p:spPr>
          <a:xfrm>
            <a:off x="9077890" y="1562207"/>
            <a:ext cx="1688508" cy="672537"/>
          </a:xfrm>
          <a:prstGeom prst="rect">
            <a:avLst/>
          </a:prstGeom>
        </p:spPr>
        <p:txBody>
          <a:bodyPr vert="horz" lIns="91440" tIns="45720" rIns="91440" bIns="45720" rtlCol="0" anchor="b">
            <a:normAutofit fontScale="92500" lnSpcReduction="20000"/>
          </a:bodyPr>
          <a:lstStyle/>
          <a:p>
            <a:pPr>
              <a:lnSpc>
                <a:spcPct val="120000"/>
              </a:lnSpc>
              <a:spcBef>
                <a:spcPct val="0"/>
              </a:spcBef>
              <a:spcAft>
                <a:spcPts val="600"/>
              </a:spcAft>
            </a:pPr>
            <a:r>
              <a:rPr lang="en-US" sz="4000" b="1" dirty="0">
                <a:solidFill>
                  <a:schemeClr val="accent1"/>
                </a:solidFill>
                <a:latin typeface="+mj-lt"/>
                <a:ea typeface="+mj-ea"/>
                <a:cs typeface="+mj-cs"/>
              </a:rPr>
              <a:t>What?</a:t>
            </a:r>
            <a:endParaRPr lang="en-US" sz="4000" b="1" kern="1200" dirty="0">
              <a:solidFill>
                <a:schemeClr val="accent1"/>
              </a:solidFill>
              <a:latin typeface="+mj-lt"/>
              <a:ea typeface="+mj-ea"/>
              <a:cs typeface="+mj-cs"/>
            </a:endParaRPr>
          </a:p>
        </p:txBody>
      </p:sp>
      <p:sp>
        <p:nvSpPr>
          <p:cNvPr id="17" name="TextBox 16">
            <a:extLst>
              <a:ext uri="{FF2B5EF4-FFF2-40B4-BE49-F238E27FC236}">
                <a16:creationId xmlns:a16="http://schemas.microsoft.com/office/drawing/2014/main" id="{A8399F2C-4A7D-5710-0D4A-5FF2B74F2489}"/>
              </a:ext>
            </a:extLst>
          </p:cNvPr>
          <p:cNvSpPr txBox="1"/>
          <p:nvPr/>
        </p:nvSpPr>
        <p:spPr>
          <a:xfrm>
            <a:off x="9586874" y="3314299"/>
            <a:ext cx="2017076" cy="890594"/>
          </a:xfrm>
          <a:prstGeom prst="rect">
            <a:avLst/>
          </a:prstGeom>
        </p:spPr>
        <p:txBody>
          <a:bodyPr vert="horz" lIns="91440" tIns="45720" rIns="91440" bIns="45720" rtlCol="0" anchor="b">
            <a:normAutofit/>
          </a:bodyPr>
          <a:lstStyle/>
          <a:p>
            <a:pPr>
              <a:lnSpc>
                <a:spcPct val="120000"/>
              </a:lnSpc>
              <a:spcBef>
                <a:spcPct val="0"/>
              </a:spcBef>
              <a:spcAft>
                <a:spcPts val="600"/>
              </a:spcAft>
            </a:pPr>
            <a:r>
              <a:rPr lang="en-US" sz="4000" b="1" dirty="0">
                <a:solidFill>
                  <a:schemeClr val="accent1"/>
                </a:solidFill>
                <a:latin typeface="+mj-lt"/>
                <a:ea typeface="+mj-ea"/>
                <a:cs typeface="+mj-cs"/>
              </a:rPr>
              <a:t>When?</a:t>
            </a:r>
            <a:endParaRPr lang="en-US" sz="4000" b="1" kern="1200" dirty="0">
              <a:solidFill>
                <a:schemeClr val="accent1"/>
              </a:solidFill>
              <a:latin typeface="+mj-lt"/>
              <a:ea typeface="+mj-ea"/>
              <a:cs typeface="+mj-cs"/>
            </a:endParaRPr>
          </a:p>
        </p:txBody>
      </p:sp>
      <p:cxnSp>
        <p:nvCxnSpPr>
          <p:cNvPr id="20" name="Straight Connector 19">
            <a:extLst>
              <a:ext uri="{FF2B5EF4-FFF2-40B4-BE49-F238E27FC236}">
                <a16:creationId xmlns:a16="http://schemas.microsoft.com/office/drawing/2014/main" id="{50F5DF6F-A6C1-E029-6B55-DF86E20CBCDB}"/>
              </a:ext>
            </a:extLst>
          </p:cNvPr>
          <p:cNvCxnSpPr>
            <a:cxnSpLocks/>
          </p:cNvCxnSpPr>
          <p:nvPr/>
        </p:nvCxnSpPr>
        <p:spPr>
          <a:xfrm flipV="1">
            <a:off x="2571712" y="5049853"/>
            <a:ext cx="1795375" cy="721632"/>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BAF8A812-5EE4-09A6-53B1-1365C6DA4E4D}"/>
              </a:ext>
            </a:extLst>
          </p:cNvPr>
          <p:cNvSpPr txBox="1"/>
          <p:nvPr/>
        </p:nvSpPr>
        <p:spPr>
          <a:xfrm>
            <a:off x="631812" y="5500622"/>
            <a:ext cx="2237951" cy="801008"/>
          </a:xfrm>
          <a:prstGeom prst="rect">
            <a:avLst/>
          </a:prstGeom>
        </p:spPr>
        <p:txBody>
          <a:bodyPr vert="horz" lIns="91440" tIns="45720" rIns="91440" bIns="45720" rtlCol="0" anchor="b">
            <a:normAutofit/>
          </a:bodyPr>
          <a:lstStyle/>
          <a:p>
            <a:pPr>
              <a:lnSpc>
                <a:spcPct val="120000"/>
              </a:lnSpc>
              <a:spcBef>
                <a:spcPct val="0"/>
              </a:spcBef>
              <a:spcAft>
                <a:spcPts val="600"/>
              </a:spcAft>
            </a:pPr>
            <a:r>
              <a:rPr lang="en-US" sz="4000" b="1" dirty="0">
                <a:solidFill>
                  <a:schemeClr val="accent1"/>
                </a:solidFill>
                <a:latin typeface="+mj-lt"/>
                <a:ea typeface="+mj-ea"/>
                <a:cs typeface="+mj-cs"/>
              </a:rPr>
              <a:t>Why?</a:t>
            </a:r>
            <a:endParaRPr lang="en-US" sz="4000" b="1" kern="1200" dirty="0">
              <a:solidFill>
                <a:schemeClr val="accent1"/>
              </a:solidFill>
              <a:latin typeface="+mj-lt"/>
              <a:ea typeface="+mj-ea"/>
              <a:cs typeface="+mj-cs"/>
            </a:endParaRPr>
          </a:p>
        </p:txBody>
      </p:sp>
      <p:cxnSp>
        <p:nvCxnSpPr>
          <p:cNvPr id="26" name="Straight Connector 25">
            <a:extLst>
              <a:ext uri="{FF2B5EF4-FFF2-40B4-BE49-F238E27FC236}">
                <a16:creationId xmlns:a16="http://schemas.microsoft.com/office/drawing/2014/main" id="{23C953B9-98DD-71A1-085E-F15040C8D595}"/>
              </a:ext>
            </a:extLst>
          </p:cNvPr>
          <p:cNvCxnSpPr>
            <a:cxnSpLocks/>
          </p:cNvCxnSpPr>
          <p:nvPr/>
        </p:nvCxnSpPr>
        <p:spPr>
          <a:xfrm>
            <a:off x="7112022" y="4824907"/>
            <a:ext cx="2103695" cy="675715"/>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5F5D2560-DA22-C4A6-C931-D6C530925041}"/>
              </a:ext>
            </a:extLst>
          </p:cNvPr>
          <p:cNvSpPr txBox="1"/>
          <p:nvPr/>
        </p:nvSpPr>
        <p:spPr>
          <a:xfrm>
            <a:off x="9615836" y="4917112"/>
            <a:ext cx="2017076" cy="890594"/>
          </a:xfrm>
          <a:prstGeom prst="rect">
            <a:avLst/>
          </a:prstGeom>
        </p:spPr>
        <p:txBody>
          <a:bodyPr vert="horz" lIns="91440" tIns="45720" rIns="91440" bIns="45720" rtlCol="0" anchor="b">
            <a:normAutofit/>
          </a:bodyPr>
          <a:lstStyle/>
          <a:p>
            <a:pPr>
              <a:lnSpc>
                <a:spcPct val="120000"/>
              </a:lnSpc>
              <a:spcBef>
                <a:spcPct val="0"/>
              </a:spcBef>
              <a:spcAft>
                <a:spcPts val="600"/>
              </a:spcAft>
            </a:pPr>
            <a:r>
              <a:rPr lang="en-US" sz="4000" b="1" dirty="0">
                <a:solidFill>
                  <a:schemeClr val="accent1"/>
                </a:solidFill>
                <a:latin typeface="+mj-lt"/>
                <a:ea typeface="+mj-ea"/>
                <a:cs typeface="+mj-cs"/>
              </a:rPr>
              <a:t>How?</a:t>
            </a:r>
            <a:endParaRPr lang="en-US" sz="4000" b="1" kern="1200" dirty="0">
              <a:solidFill>
                <a:schemeClr val="accent1"/>
              </a:solidFill>
              <a:latin typeface="+mj-lt"/>
              <a:ea typeface="+mj-ea"/>
              <a:cs typeface="+mj-cs"/>
            </a:endParaRPr>
          </a:p>
        </p:txBody>
      </p:sp>
    </p:spTree>
    <p:extLst>
      <p:ext uri="{BB962C8B-B14F-4D97-AF65-F5344CB8AC3E}">
        <p14:creationId xmlns:p14="http://schemas.microsoft.com/office/powerpoint/2010/main" val="1999475368"/>
      </p:ext>
    </p:extLst>
  </p:cSld>
  <p:clrMapOvr>
    <a:masterClrMapping/>
  </p:clrMapOvr>
</p:sld>
</file>

<file path=ppt/theme/theme1.xml><?xml version="1.0" encoding="utf-8"?>
<a:theme xmlns:a="http://schemas.openxmlformats.org/drawingml/2006/main" name="Helena">
  <a:themeElements>
    <a:clrScheme name="Helen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lena" id="{83D43F4A-02D5-42AD-9542-27487597C212}" vid="{14154C61-C2E2-42F2-9833-4EC39495D4C7}"/>
    </a:ext>
  </a:extLst>
</a:theme>
</file>

<file path=docProps/app.xml><?xml version="1.0" encoding="utf-8"?>
<Properties xmlns="http://schemas.openxmlformats.org/officeDocument/2006/extended-properties" xmlns:vt="http://schemas.openxmlformats.org/officeDocument/2006/docPropsVTypes">
  <Template>TM03457496[[fn=Parallax]]</Template>
  <TotalTime>286</TotalTime>
  <Words>624</Words>
  <Application>Microsoft Office PowerPoint</Application>
  <PresentationFormat>Widescreen</PresentationFormat>
  <Paragraphs>56</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Dreaming Outloud Pro</vt:lpstr>
      <vt:lpstr>Neue Haas Grotesk Text Pro</vt:lpstr>
      <vt:lpstr>neue-haas-grotesk-text</vt:lpstr>
      <vt:lpstr>Helena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Georgina Calver</dc:creator>
  <cp:lastModifiedBy>Georgina Calver</cp:lastModifiedBy>
  <cp:revision>40</cp:revision>
  <dcterms:created xsi:type="dcterms:W3CDTF">2025-07-15T13:52:44Z</dcterms:created>
  <dcterms:modified xsi:type="dcterms:W3CDTF">2026-03-03T00:02:09Z</dcterms:modified>
</cp:coreProperties>
</file>